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687" r:id="rId5"/>
  </p:sldMasterIdLst>
  <p:notesMasterIdLst>
    <p:notesMasterId r:id="rId87"/>
  </p:notesMasterIdLst>
  <p:sldIdLst>
    <p:sldId id="402" r:id="rId6"/>
    <p:sldId id="401" r:id="rId7"/>
    <p:sldId id="258" r:id="rId8"/>
    <p:sldId id="400" r:id="rId9"/>
    <p:sldId id="352" r:id="rId10"/>
    <p:sldId id="353" r:id="rId11"/>
    <p:sldId id="354" r:id="rId12"/>
    <p:sldId id="362" r:id="rId13"/>
    <p:sldId id="308" r:id="rId14"/>
    <p:sldId id="270" r:id="rId15"/>
    <p:sldId id="269" r:id="rId16"/>
    <p:sldId id="356" r:id="rId17"/>
    <p:sldId id="357" r:id="rId18"/>
    <p:sldId id="358" r:id="rId19"/>
    <p:sldId id="359" r:id="rId20"/>
    <p:sldId id="360" r:id="rId21"/>
    <p:sldId id="361" r:id="rId22"/>
    <p:sldId id="363" r:id="rId23"/>
    <p:sldId id="275" r:id="rId24"/>
    <p:sldId id="309" r:id="rId25"/>
    <p:sldId id="311" r:id="rId26"/>
    <p:sldId id="376" r:id="rId27"/>
    <p:sldId id="377" r:id="rId28"/>
    <p:sldId id="378" r:id="rId29"/>
    <p:sldId id="379" r:id="rId30"/>
    <p:sldId id="380" r:id="rId31"/>
    <p:sldId id="375" r:id="rId32"/>
    <p:sldId id="381" r:id="rId33"/>
    <p:sldId id="371" r:id="rId34"/>
    <p:sldId id="370" r:id="rId35"/>
    <p:sldId id="372" r:id="rId36"/>
    <p:sldId id="373" r:id="rId37"/>
    <p:sldId id="374" r:id="rId38"/>
    <p:sldId id="366" r:id="rId39"/>
    <p:sldId id="367" r:id="rId40"/>
    <p:sldId id="368" r:id="rId41"/>
    <p:sldId id="391" r:id="rId42"/>
    <p:sldId id="392" r:id="rId43"/>
    <p:sldId id="393" r:id="rId44"/>
    <p:sldId id="394" r:id="rId45"/>
    <p:sldId id="395" r:id="rId46"/>
    <p:sldId id="396" r:id="rId47"/>
    <p:sldId id="397" r:id="rId48"/>
    <p:sldId id="364" r:id="rId49"/>
    <p:sldId id="388" r:id="rId50"/>
    <p:sldId id="389" r:id="rId51"/>
    <p:sldId id="390" r:id="rId52"/>
    <p:sldId id="325" r:id="rId53"/>
    <p:sldId id="268" r:id="rId54"/>
    <p:sldId id="322" r:id="rId55"/>
    <p:sldId id="323" r:id="rId56"/>
    <p:sldId id="271" r:id="rId57"/>
    <p:sldId id="324" r:id="rId58"/>
    <p:sldId id="273" r:id="rId59"/>
    <p:sldId id="386" r:id="rId60"/>
    <p:sldId id="387" r:id="rId61"/>
    <p:sldId id="326" r:id="rId62"/>
    <p:sldId id="327" r:id="rId63"/>
    <p:sldId id="328" r:id="rId64"/>
    <p:sldId id="329" r:id="rId65"/>
    <p:sldId id="331" r:id="rId66"/>
    <p:sldId id="294" r:id="rId67"/>
    <p:sldId id="298" r:id="rId68"/>
    <p:sldId id="383" r:id="rId69"/>
    <p:sldId id="338" r:id="rId70"/>
    <p:sldId id="337" r:id="rId71"/>
    <p:sldId id="339" r:id="rId72"/>
    <p:sldId id="398" r:id="rId73"/>
    <p:sldId id="399" r:id="rId74"/>
    <p:sldId id="341" r:id="rId75"/>
    <p:sldId id="343" r:id="rId76"/>
    <p:sldId id="344" r:id="rId77"/>
    <p:sldId id="404" r:id="rId78"/>
    <p:sldId id="345" r:id="rId79"/>
    <p:sldId id="346" r:id="rId80"/>
    <p:sldId id="347" r:id="rId81"/>
    <p:sldId id="348" r:id="rId82"/>
    <p:sldId id="349" r:id="rId83"/>
    <p:sldId id="350" r:id="rId84"/>
    <p:sldId id="351" r:id="rId85"/>
    <p:sldId id="266" r:id="rId86"/>
  </p:sldIdLst>
  <p:sldSz cx="12192000" cy="6858000"/>
  <p:notesSz cx="6858000" cy="9144000"/>
  <p:custDataLst>
    <p:tags r:id="rId8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3ACF4-3B1D-462C-9EEB-153451DFA518}" v="153" dt="2022-06-24T12:48:23.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4660"/>
  </p:normalViewPr>
  <p:slideViewPr>
    <p:cSldViewPr snapToGrid="0">
      <p:cViewPr varScale="1">
        <p:scale>
          <a:sx n="59" d="100"/>
          <a:sy n="59" d="100"/>
        </p:scale>
        <p:origin x="1000"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Édith Darin" userId="e453e72a-cdcc-468f-a8de-579476e5e3dd" providerId="ADAL" clId="{3E2F237D-2AFA-4088-9D4A-023B26C86A97}"/>
    <pc:docChg chg="undo redo custSel addSld delSld modSld sldOrd">
      <pc:chgData name="Édith Darin" userId="e453e72a-cdcc-468f-a8de-579476e5e3dd" providerId="ADAL" clId="{3E2F237D-2AFA-4088-9D4A-023B26C86A97}" dt="2022-06-10T20:19:28.996" v="1650" actId="20577"/>
      <pc:docMkLst>
        <pc:docMk/>
      </pc:docMkLst>
      <pc:sldChg chg="delSp modSp mod">
        <pc:chgData name="Édith Darin" userId="e453e72a-cdcc-468f-a8de-579476e5e3dd" providerId="ADAL" clId="{3E2F237D-2AFA-4088-9D4A-023B26C86A97}" dt="2022-06-09T23:18:44.291" v="46" actId="20577"/>
        <pc:sldMkLst>
          <pc:docMk/>
          <pc:sldMk cId="2815067310" sldId="256"/>
        </pc:sldMkLst>
        <pc:spChg chg="mod">
          <ac:chgData name="Édith Darin" userId="e453e72a-cdcc-468f-a8de-579476e5e3dd" providerId="ADAL" clId="{3E2F237D-2AFA-4088-9D4A-023B26C86A97}" dt="2022-06-09T23:18:44.291" v="46" actId="20577"/>
          <ac:spMkLst>
            <pc:docMk/>
            <pc:sldMk cId="2815067310" sldId="256"/>
            <ac:spMk id="2" creationId="{00000000-0000-0000-0000-000000000000}"/>
          </ac:spMkLst>
        </pc:spChg>
        <pc:spChg chg="mod">
          <ac:chgData name="Édith Darin" userId="e453e72a-cdcc-468f-a8de-579476e5e3dd" providerId="ADAL" clId="{3E2F237D-2AFA-4088-9D4A-023B26C86A97}" dt="2022-06-09T23:18:15.977" v="2" actId="20577"/>
          <ac:spMkLst>
            <pc:docMk/>
            <pc:sldMk cId="2815067310" sldId="256"/>
            <ac:spMk id="3" creationId="{00000000-0000-0000-0000-000000000000}"/>
          </ac:spMkLst>
        </pc:spChg>
        <pc:spChg chg="mod">
          <ac:chgData name="Édith Darin" userId="e453e72a-cdcc-468f-a8de-579476e5e3dd" providerId="ADAL" clId="{3E2F237D-2AFA-4088-9D4A-023B26C86A97}" dt="2022-06-09T23:18:30.757" v="30" actId="20577"/>
          <ac:spMkLst>
            <pc:docMk/>
            <pc:sldMk cId="2815067310" sldId="256"/>
            <ac:spMk id="4" creationId="{00000000-0000-0000-0000-000000000000}"/>
          </ac:spMkLst>
        </pc:spChg>
        <pc:picChg chg="del">
          <ac:chgData name="Édith Darin" userId="e453e72a-cdcc-468f-a8de-579476e5e3dd" providerId="ADAL" clId="{3E2F237D-2AFA-4088-9D4A-023B26C86A97}" dt="2022-06-09T23:18:20.477" v="3" actId="478"/>
          <ac:picMkLst>
            <pc:docMk/>
            <pc:sldMk cId="2815067310" sldId="256"/>
            <ac:picMk id="17" creationId="{3D804B7A-5650-474D-AD3C-D0EB6BF58556}"/>
          </ac:picMkLst>
        </pc:picChg>
      </pc:sldChg>
      <pc:sldChg chg="del">
        <pc:chgData name="Édith Darin" userId="e453e72a-cdcc-468f-a8de-579476e5e3dd" providerId="ADAL" clId="{3E2F237D-2AFA-4088-9D4A-023B26C86A97}" dt="2022-06-10T00:16:10.094" v="1114" actId="47"/>
        <pc:sldMkLst>
          <pc:docMk/>
          <pc:sldMk cId="789118330" sldId="263"/>
        </pc:sldMkLst>
      </pc:sldChg>
      <pc:sldChg chg="del">
        <pc:chgData name="Édith Darin" userId="e453e72a-cdcc-468f-a8de-579476e5e3dd" providerId="ADAL" clId="{3E2F237D-2AFA-4088-9D4A-023B26C86A97}" dt="2022-06-10T00:25:06.739" v="1354" actId="47"/>
        <pc:sldMkLst>
          <pc:docMk/>
          <pc:sldMk cId="2473619208" sldId="265"/>
        </pc:sldMkLst>
      </pc:sldChg>
      <pc:sldChg chg="addSp delSp modSp add del mod modClrScheme chgLayout">
        <pc:chgData name="Édith Darin" userId="e453e72a-cdcc-468f-a8de-579476e5e3dd" providerId="ADAL" clId="{3E2F237D-2AFA-4088-9D4A-023B26C86A97}" dt="2022-06-09T23:44:25.436" v="208" actId="47"/>
        <pc:sldMkLst>
          <pc:docMk/>
          <pc:sldMk cId="0" sldId="267"/>
        </pc:sldMkLst>
        <pc:spChg chg="add del mod ord">
          <ac:chgData name="Édith Darin" userId="e453e72a-cdcc-468f-a8de-579476e5e3dd" providerId="ADAL" clId="{3E2F237D-2AFA-4088-9D4A-023B26C86A97}" dt="2022-06-09T23:43:43.384" v="176" actId="6264"/>
          <ac:spMkLst>
            <pc:docMk/>
            <pc:sldMk cId="0" sldId="267"/>
            <ac:spMk id="2" creationId="{77742CE3-F018-47E2-A0F6-3FD40FADBC0D}"/>
          </ac:spMkLst>
        </pc:spChg>
        <pc:spChg chg="add del mod">
          <ac:chgData name="Édith Darin" userId="e453e72a-cdcc-468f-a8de-579476e5e3dd" providerId="ADAL" clId="{3E2F237D-2AFA-4088-9D4A-023B26C86A97}" dt="2022-06-09T23:43:43.384" v="176" actId="6264"/>
          <ac:spMkLst>
            <pc:docMk/>
            <pc:sldMk cId="0" sldId="267"/>
            <ac:spMk id="3" creationId="{B682096F-08AF-4639-8A26-BBC22A04F1CB}"/>
          </ac:spMkLst>
        </pc:spChg>
        <pc:spChg chg="add mod ord">
          <ac:chgData name="Édith Darin" userId="e453e72a-cdcc-468f-a8de-579476e5e3dd" providerId="ADAL" clId="{3E2F237D-2AFA-4088-9D4A-023B26C86A97}" dt="2022-06-09T23:43:43.384" v="176" actId="6264"/>
          <ac:spMkLst>
            <pc:docMk/>
            <pc:sldMk cId="0" sldId="267"/>
            <ac:spMk id="4" creationId="{9CACD3BC-6E92-4F98-9F8E-008DDC7BBAB2}"/>
          </ac:spMkLst>
        </pc:spChg>
        <pc:spChg chg="mod ord">
          <ac:chgData name="Édith Darin" userId="e453e72a-cdcc-468f-a8de-579476e5e3dd" providerId="ADAL" clId="{3E2F237D-2AFA-4088-9D4A-023B26C86A97}" dt="2022-06-09T23:43:43.384" v="176" actId="6264"/>
          <ac:spMkLst>
            <pc:docMk/>
            <pc:sldMk cId="0" sldId="267"/>
            <ac:spMk id="279" creationId="{00000000-0000-0000-0000-000000000000}"/>
          </ac:spMkLst>
        </pc:spChg>
      </pc:sldChg>
      <pc:sldChg chg="modSp add mod">
        <pc:chgData name="Édith Darin" userId="e453e72a-cdcc-468f-a8de-579476e5e3dd" providerId="ADAL" clId="{3E2F237D-2AFA-4088-9D4A-023B26C86A97}" dt="2022-06-09T23:44:45.551" v="231" actId="207"/>
        <pc:sldMkLst>
          <pc:docMk/>
          <pc:sldMk cId="0" sldId="268"/>
        </pc:sldMkLst>
        <pc:spChg chg="mod">
          <ac:chgData name="Édith Darin" userId="e453e72a-cdcc-468f-a8de-579476e5e3dd" providerId="ADAL" clId="{3E2F237D-2AFA-4088-9D4A-023B26C86A97}" dt="2022-06-09T23:44:45.551" v="231" actId="207"/>
          <ac:spMkLst>
            <pc:docMk/>
            <pc:sldMk cId="0" sldId="268"/>
            <ac:spMk id="284" creationId="{00000000-0000-0000-0000-000000000000}"/>
          </ac:spMkLst>
        </pc:spChg>
      </pc:sldChg>
      <pc:sldChg chg="delSp add mod modClrScheme chgLayout">
        <pc:chgData name="Édith Darin" userId="e453e72a-cdcc-468f-a8de-579476e5e3dd" providerId="ADAL" clId="{3E2F237D-2AFA-4088-9D4A-023B26C86A97}" dt="2022-06-09T23:45:16.747" v="242" actId="478"/>
        <pc:sldMkLst>
          <pc:docMk/>
          <pc:sldMk cId="0" sldId="271"/>
        </pc:sldMkLst>
        <pc:picChg chg="del">
          <ac:chgData name="Édith Darin" userId="e453e72a-cdcc-468f-a8de-579476e5e3dd" providerId="ADAL" clId="{3E2F237D-2AFA-4088-9D4A-023B26C86A97}" dt="2022-06-09T23:45:16.747" v="242" actId="478"/>
          <ac:picMkLst>
            <pc:docMk/>
            <pc:sldMk cId="0" sldId="271"/>
            <ac:picMk id="309" creationId="{00000000-0000-0000-0000-000000000000}"/>
          </ac:picMkLst>
        </pc:picChg>
      </pc:sldChg>
      <pc:sldChg chg="addSp modSp add mod setBg">
        <pc:chgData name="Édith Darin" userId="e453e72a-cdcc-468f-a8de-579476e5e3dd" providerId="ADAL" clId="{3E2F237D-2AFA-4088-9D4A-023B26C86A97}" dt="2022-06-09T23:45:38.911" v="246" actId="26606"/>
        <pc:sldMkLst>
          <pc:docMk/>
          <pc:sldMk cId="0" sldId="273"/>
        </pc:sldMkLst>
        <pc:spChg chg="mod">
          <ac:chgData name="Édith Darin" userId="e453e72a-cdcc-468f-a8de-579476e5e3dd" providerId="ADAL" clId="{3E2F237D-2AFA-4088-9D4A-023B26C86A97}" dt="2022-06-09T23:45:38.911" v="246" actId="26606"/>
          <ac:spMkLst>
            <pc:docMk/>
            <pc:sldMk cId="0" sldId="273"/>
            <ac:spMk id="325" creationId="{00000000-0000-0000-0000-000000000000}"/>
          </ac:spMkLst>
        </pc:spChg>
        <pc:spChg chg="add">
          <ac:chgData name="Édith Darin" userId="e453e72a-cdcc-468f-a8de-579476e5e3dd" providerId="ADAL" clId="{3E2F237D-2AFA-4088-9D4A-023B26C86A97}" dt="2022-06-09T23:45:38.911" v="246" actId="26606"/>
          <ac:spMkLst>
            <pc:docMk/>
            <pc:sldMk cId="0" sldId="273"/>
            <ac:spMk id="330" creationId="{4E4490D0-3672-446A-AC12-B4830333BDDD}"/>
          </ac:spMkLst>
        </pc:spChg>
        <pc:spChg chg="add">
          <ac:chgData name="Édith Darin" userId="e453e72a-cdcc-468f-a8de-579476e5e3dd" providerId="ADAL" clId="{3E2F237D-2AFA-4088-9D4A-023B26C86A97}" dt="2022-06-09T23:45:38.911" v="246" actId="26606"/>
          <ac:spMkLst>
            <pc:docMk/>
            <pc:sldMk cId="0" sldId="273"/>
            <ac:spMk id="332" creationId="{39CB82C2-DF65-4EC1-8280-F201D50F570B}"/>
          </ac:spMkLst>
        </pc:spChg>
        <pc:spChg chg="add">
          <ac:chgData name="Édith Darin" userId="e453e72a-cdcc-468f-a8de-579476e5e3dd" providerId="ADAL" clId="{3E2F237D-2AFA-4088-9D4A-023B26C86A97}" dt="2022-06-09T23:45:38.911" v="246" actId="26606"/>
          <ac:spMkLst>
            <pc:docMk/>
            <pc:sldMk cId="0" sldId="273"/>
            <ac:spMk id="336" creationId="{5A1B47C8-47A0-4A88-8830-6DEA3B5DE392}"/>
          </ac:spMkLst>
        </pc:spChg>
        <pc:spChg chg="add">
          <ac:chgData name="Édith Darin" userId="e453e72a-cdcc-468f-a8de-579476e5e3dd" providerId="ADAL" clId="{3E2F237D-2AFA-4088-9D4A-023B26C86A97}" dt="2022-06-09T23:45:38.911" v="246" actId="26606"/>
          <ac:spMkLst>
            <pc:docMk/>
            <pc:sldMk cId="0" sldId="273"/>
            <ac:spMk id="338" creationId="{984BBFDD-E720-4805-A9C8-129FBBF6DD70}"/>
          </ac:spMkLst>
        </pc:spChg>
        <pc:spChg chg="add">
          <ac:chgData name="Édith Darin" userId="e453e72a-cdcc-468f-a8de-579476e5e3dd" providerId="ADAL" clId="{3E2F237D-2AFA-4088-9D4A-023B26C86A97}" dt="2022-06-09T23:45:38.911" v="246" actId="26606"/>
          <ac:spMkLst>
            <pc:docMk/>
            <pc:sldMk cId="0" sldId="273"/>
            <ac:spMk id="340" creationId="{5AC4BE46-4A77-42FE-9D15-065CDB2F847C}"/>
          </ac:spMkLst>
        </pc:spChg>
        <pc:picChg chg="mod">
          <ac:chgData name="Édith Darin" userId="e453e72a-cdcc-468f-a8de-579476e5e3dd" providerId="ADAL" clId="{3E2F237D-2AFA-4088-9D4A-023B26C86A97}" dt="2022-06-09T23:45:38.911" v="246" actId="26606"/>
          <ac:picMkLst>
            <pc:docMk/>
            <pc:sldMk cId="0" sldId="273"/>
            <ac:picMk id="324" creationId="{00000000-0000-0000-0000-000000000000}"/>
          </ac:picMkLst>
        </pc:picChg>
        <pc:cxnChg chg="add">
          <ac:chgData name="Édith Darin" userId="e453e72a-cdcc-468f-a8de-579476e5e3dd" providerId="ADAL" clId="{3E2F237D-2AFA-4088-9D4A-023B26C86A97}" dt="2022-06-09T23:45:38.911" v="246" actId="26606"/>
          <ac:cxnSpMkLst>
            <pc:docMk/>
            <pc:sldMk cId="0" sldId="273"/>
            <ac:cxnSpMk id="334" creationId="{7E1D4427-852B-4B37-8E76-0E9F1810BA2A}"/>
          </ac:cxnSpMkLst>
        </pc:cxnChg>
      </pc:sldChg>
      <pc:sldChg chg="addSp modSp add mod setBg addAnim">
        <pc:chgData name="Édith Darin" userId="e453e72a-cdcc-468f-a8de-579476e5e3dd" providerId="ADAL" clId="{3E2F237D-2AFA-4088-9D4A-023B26C86A97}" dt="2022-06-09T23:46:02.555" v="268" actId="20577"/>
        <pc:sldMkLst>
          <pc:docMk/>
          <pc:sldMk cId="0" sldId="274"/>
        </pc:sldMkLst>
        <pc:spChg chg="mod">
          <ac:chgData name="Édith Darin" userId="e453e72a-cdcc-468f-a8de-579476e5e3dd" providerId="ADAL" clId="{3E2F237D-2AFA-4088-9D4A-023B26C86A97}" dt="2022-06-09T23:46:02.555" v="268" actId="20577"/>
          <ac:spMkLst>
            <pc:docMk/>
            <pc:sldMk cId="0" sldId="274"/>
            <ac:spMk id="331" creationId="{00000000-0000-0000-0000-000000000000}"/>
          </ac:spMkLst>
        </pc:spChg>
        <pc:spChg chg="add">
          <ac:chgData name="Édith Darin" userId="e453e72a-cdcc-468f-a8de-579476e5e3dd" providerId="ADAL" clId="{3E2F237D-2AFA-4088-9D4A-023B26C86A97}" dt="2022-06-09T23:45:43.729" v="247" actId="26606"/>
          <ac:spMkLst>
            <pc:docMk/>
            <pc:sldMk cId="0" sldId="274"/>
            <ac:spMk id="336" creationId="{25C8D2C1-DA83-420D-9635-D52CE066B5DA}"/>
          </ac:spMkLst>
        </pc:spChg>
        <pc:spChg chg="add">
          <ac:chgData name="Édith Darin" userId="e453e72a-cdcc-468f-a8de-579476e5e3dd" providerId="ADAL" clId="{3E2F237D-2AFA-4088-9D4A-023B26C86A97}" dt="2022-06-09T23:45:43.729" v="247" actId="26606"/>
          <ac:spMkLst>
            <pc:docMk/>
            <pc:sldMk cId="0" sldId="274"/>
            <ac:spMk id="338" creationId="{434F74C9-6A0B-409E-AD1C-45B58BE91BB8}"/>
          </ac:spMkLst>
        </pc:spChg>
        <pc:spChg chg="add">
          <ac:chgData name="Édith Darin" userId="e453e72a-cdcc-468f-a8de-579476e5e3dd" providerId="ADAL" clId="{3E2F237D-2AFA-4088-9D4A-023B26C86A97}" dt="2022-06-09T23:45:43.729" v="247" actId="26606"/>
          <ac:spMkLst>
            <pc:docMk/>
            <pc:sldMk cId="0" sldId="274"/>
            <ac:spMk id="342" creationId="{90AA6468-80AC-4DDF-9CFB-C7A9507E203F}"/>
          </ac:spMkLst>
        </pc:spChg>
        <pc:spChg chg="add">
          <ac:chgData name="Édith Darin" userId="e453e72a-cdcc-468f-a8de-579476e5e3dd" providerId="ADAL" clId="{3E2F237D-2AFA-4088-9D4A-023B26C86A97}" dt="2022-06-09T23:45:43.729" v="247" actId="26606"/>
          <ac:spMkLst>
            <pc:docMk/>
            <pc:sldMk cId="0" sldId="274"/>
            <ac:spMk id="344" creationId="{4AB900CC-5074-4746-A1A4-AF640455BD43}"/>
          </ac:spMkLst>
        </pc:spChg>
        <pc:picChg chg="mod ord">
          <ac:chgData name="Édith Darin" userId="e453e72a-cdcc-468f-a8de-579476e5e3dd" providerId="ADAL" clId="{3E2F237D-2AFA-4088-9D4A-023B26C86A97}" dt="2022-06-09T23:45:43.729" v="247" actId="26606"/>
          <ac:picMkLst>
            <pc:docMk/>
            <pc:sldMk cId="0" sldId="274"/>
            <ac:picMk id="330" creationId="{00000000-0000-0000-0000-000000000000}"/>
          </ac:picMkLst>
        </pc:picChg>
        <pc:cxnChg chg="add">
          <ac:chgData name="Édith Darin" userId="e453e72a-cdcc-468f-a8de-579476e5e3dd" providerId="ADAL" clId="{3E2F237D-2AFA-4088-9D4A-023B26C86A97}" dt="2022-06-09T23:45:43.729" v="247" actId="26606"/>
          <ac:cxnSpMkLst>
            <pc:docMk/>
            <pc:sldMk cId="0" sldId="274"/>
            <ac:cxnSpMk id="340" creationId="{F5486A9D-1265-4B57-91E6-68E666B978BC}"/>
          </ac:cxnSpMkLst>
        </pc:cxnChg>
      </pc:sldChg>
      <pc:sldChg chg="del">
        <pc:chgData name="Édith Darin" userId="e453e72a-cdcc-468f-a8de-579476e5e3dd" providerId="ADAL" clId="{3E2F237D-2AFA-4088-9D4A-023B26C86A97}" dt="2022-06-10T00:16:10.917" v="1116" actId="47"/>
        <pc:sldMkLst>
          <pc:docMk/>
          <pc:sldMk cId="913297183" sldId="276"/>
        </pc:sldMkLst>
      </pc:sldChg>
      <pc:sldChg chg="del">
        <pc:chgData name="Édith Darin" userId="e453e72a-cdcc-468f-a8de-579476e5e3dd" providerId="ADAL" clId="{3E2F237D-2AFA-4088-9D4A-023B26C86A97}" dt="2022-06-10T00:16:11.550" v="1117" actId="47"/>
        <pc:sldMkLst>
          <pc:docMk/>
          <pc:sldMk cId="2237097605" sldId="277"/>
        </pc:sldMkLst>
      </pc:sldChg>
      <pc:sldChg chg="del">
        <pc:chgData name="Édith Darin" userId="e453e72a-cdcc-468f-a8de-579476e5e3dd" providerId="ADAL" clId="{3E2F237D-2AFA-4088-9D4A-023B26C86A97}" dt="2022-06-10T00:16:11.901" v="1118" actId="47"/>
        <pc:sldMkLst>
          <pc:docMk/>
          <pc:sldMk cId="353052795" sldId="278"/>
        </pc:sldMkLst>
      </pc:sldChg>
      <pc:sldChg chg="add del">
        <pc:chgData name="Édith Darin" userId="e453e72a-cdcc-468f-a8de-579476e5e3dd" providerId="ADAL" clId="{3E2F237D-2AFA-4088-9D4A-023B26C86A97}" dt="2022-06-10T00:25:10.907" v="1355" actId="47"/>
        <pc:sldMkLst>
          <pc:docMk/>
          <pc:sldMk cId="382707213" sldId="279"/>
        </pc:sldMkLst>
      </pc:sldChg>
      <pc:sldChg chg="del">
        <pc:chgData name="Édith Darin" userId="e453e72a-cdcc-468f-a8de-579476e5e3dd" providerId="ADAL" clId="{3E2F237D-2AFA-4088-9D4A-023B26C86A97}" dt="2022-06-10T00:24:56.812" v="1345" actId="47"/>
        <pc:sldMkLst>
          <pc:docMk/>
          <pc:sldMk cId="835454536" sldId="280"/>
        </pc:sldMkLst>
      </pc:sldChg>
      <pc:sldChg chg="del">
        <pc:chgData name="Édith Darin" userId="e453e72a-cdcc-468f-a8de-579476e5e3dd" providerId="ADAL" clId="{3E2F237D-2AFA-4088-9D4A-023B26C86A97}" dt="2022-06-10T00:25:04.898" v="1350" actId="47"/>
        <pc:sldMkLst>
          <pc:docMk/>
          <pc:sldMk cId="755508072" sldId="281"/>
        </pc:sldMkLst>
      </pc:sldChg>
      <pc:sldChg chg="del">
        <pc:chgData name="Édith Darin" userId="e453e72a-cdcc-468f-a8de-579476e5e3dd" providerId="ADAL" clId="{3E2F237D-2AFA-4088-9D4A-023B26C86A97}" dt="2022-06-10T00:25:05.067" v="1351" actId="47"/>
        <pc:sldMkLst>
          <pc:docMk/>
          <pc:sldMk cId="1639384551" sldId="282"/>
        </pc:sldMkLst>
      </pc:sldChg>
      <pc:sldChg chg="del">
        <pc:chgData name="Édith Darin" userId="e453e72a-cdcc-468f-a8de-579476e5e3dd" providerId="ADAL" clId="{3E2F237D-2AFA-4088-9D4A-023B26C86A97}" dt="2022-06-10T00:25:05.210" v="1352" actId="47"/>
        <pc:sldMkLst>
          <pc:docMk/>
          <pc:sldMk cId="1992060880" sldId="283"/>
        </pc:sldMkLst>
      </pc:sldChg>
      <pc:sldChg chg="del">
        <pc:chgData name="Édith Darin" userId="e453e72a-cdcc-468f-a8de-579476e5e3dd" providerId="ADAL" clId="{3E2F237D-2AFA-4088-9D4A-023B26C86A97}" dt="2022-06-10T00:25:05.342" v="1353" actId="47"/>
        <pc:sldMkLst>
          <pc:docMk/>
          <pc:sldMk cId="4169087924" sldId="284"/>
        </pc:sldMkLst>
      </pc:sldChg>
      <pc:sldChg chg="del">
        <pc:chgData name="Édith Darin" userId="e453e72a-cdcc-468f-a8de-579476e5e3dd" providerId="ADAL" clId="{3E2F237D-2AFA-4088-9D4A-023B26C86A97}" dt="2022-06-10T00:25:04.515" v="1349" actId="47"/>
        <pc:sldMkLst>
          <pc:docMk/>
          <pc:sldMk cId="1713122212" sldId="288"/>
        </pc:sldMkLst>
      </pc:sldChg>
      <pc:sldChg chg="modSp add mod setBg modClrScheme chgLayout">
        <pc:chgData name="Édith Darin" userId="e453e72a-cdcc-468f-a8de-579476e5e3dd" providerId="ADAL" clId="{3E2F237D-2AFA-4088-9D4A-023B26C86A97}" dt="2022-06-10T00:00:04.379" v="469" actId="20577"/>
        <pc:sldMkLst>
          <pc:docMk/>
          <pc:sldMk cId="0" sldId="294"/>
        </pc:sldMkLst>
        <pc:spChg chg="mod">
          <ac:chgData name="Édith Darin" userId="e453e72a-cdcc-468f-a8de-579476e5e3dd" providerId="ADAL" clId="{3E2F237D-2AFA-4088-9D4A-023B26C86A97}" dt="2022-06-10T00:00:04.379" v="469" actId="20577"/>
          <ac:spMkLst>
            <pc:docMk/>
            <pc:sldMk cId="0" sldId="294"/>
            <ac:spMk id="730" creationId="{00000000-0000-0000-0000-000000000000}"/>
          </ac:spMkLst>
        </pc:spChg>
      </pc:sldChg>
      <pc:sldChg chg="add del mod setBg modClrScheme chgLayout">
        <pc:chgData name="Édith Darin" userId="e453e72a-cdcc-468f-a8de-579476e5e3dd" providerId="ADAL" clId="{3E2F237D-2AFA-4088-9D4A-023B26C86A97}" dt="2022-06-09T23:57:23.995" v="344" actId="47"/>
        <pc:sldMkLst>
          <pc:docMk/>
          <pc:sldMk cId="0" sldId="295"/>
        </pc:sldMkLst>
      </pc:sldChg>
      <pc:sldChg chg="addSp delSp modSp add mod setBg modClrScheme chgLayout">
        <pc:chgData name="Édith Darin" userId="e453e72a-cdcc-468f-a8de-579476e5e3dd" providerId="ADAL" clId="{3E2F237D-2AFA-4088-9D4A-023B26C86A97}" dt="2022-06-10T00:03:04.030" v="488" actId="14100"/>
        <pc:sldMkLst>
          <pc:docMk/>
          <pc:sldMk cId="0" sldId="298"/>
        </pc:sldMkLst>
        <pc:spChg chg="add mod">
          <ac:chgData name="Édith Darin" userId="e453e72a-cdcc-468f-a8de-579476e5e3dd" providerId="ADAL" clId="{3E2F237D-2AFA-4088-9D4A-023B26C86A97}" dt="2022-06-10T00:02:53.167" v="483" actId="403"/>
          <ac:spMkLst>
            <pc:docMk/>
            <pc:sldMk cId="0" sldId="298"/>
            <ac:spMk id="11" creationId="{36242A8C-FFD7-4280-ADB2-4C5C1C7A9B76}"/>
          </ac:spMkLst>
        </pc:spChg>
        <pc:spChg chg="add mod">
          <ac:chgData name="Édith Darin" userId="e453e72a-cdcc-468f-a8de-579476e5e3dd" providerId="ADAL" clId="{3E2F237D-2AFA-4088-9D4A-023B26C86A97}" dt="2022-06-10T00:02:42.865" v="477" actId="164"/>
          <ac:spMkLst>
            <pc:docMk/>
            <pc:sldMk cId="0" sldId="298"/>
            <ac:spMk id="14" creationId="{8F77CAF1-7B20-48EC-9D55-0E404D7B3155}"/>
          </ac:spMkLst>
        </pc:spChg>
        <pc:spChg chg="add mod">
          <ac:chgData name="Édith Darin" userId="e453e72a-cdcc-468f-a8de-579476e5e3dd" providerId="ADAL" clId="{3E2F237D-2AFA-4088-9D4A-023B26C86A97}" dt="2022-06-10T00:02:42.865" v="477" actId="164"/>
          <ac:spMkLst>
            <pc:docMk/>
            <pc:sldMk cId="0" sldId="298"/>
            <ac:spMk id="15" creationId="{F0FD2AD2-DCC8-4861-AB5C-2BED850D0CA7}"/>
          </ac:spMkLst>
        </pc:spChg>
        <pc:grpChg chg="add mod">
          <ac:chgData name="Édith Darin" userId="e453e72a-cdcc-468f-a8de-579476e5e3dd" providerId="ADAL" clId="{3E2F237D-2AFA-4088-9D4A-023B26C86A97}" dt="2022-06-10T00:03:01.807" v="487" actId="1076"/>
          <ac:grpSpMkLst>
            <pc:docMk/>
            <pc:sldMk cId="0" sldId="298"/>
            <ac:grpSpMk id="4" creationId="{392A8491-ADE7-48B7-97BF-1DE3E64575D2}"/>
          </ac:grpSpMkLst>
        </pc:grpChg>
        <pc:picChg chg="add mod">
          <ac:chgData name="Édith Darin" userId="e453e72a-cdcc-468f-a8de-579476e5e3dd" providerId="ADAL" clId="{3E2F237D-2AFA-4088-9D4A-023B26C86A97}" dt="2022-06-10T00:02:42.865" v="477" actId="164"/>
          <ac:picMkLst>
            <pc:docMk/>
            <pc:sldMk cId="0" sldId="298"/>
            <ac:picMk id="10" creationId="{65BF9D1C-C1C6-4B59-BE2F-5FEEA4A35A11}"/>
          </ac:picMkLst>
        </pc:picChg>
        <pc:picChg chg="del">
          <ac:chgData name="Édith Darin" userId="e453e72a-cdcc-468f-a8de-579476e5e3dd" providerId="ADAL" clId="{3E2F237D-2AFA-4088-9D4A-023B26C86A97}" dt="2022-06-10T00:02:27.733" v="472" actId="478"/>
          <ac:picMkLst>
            <pc:docMk/>
            <pc:sldMk cId="0" sldId="298"/>
            <ac:picMk id="801" creationId="{00000000-0000-0000-0000-000000000000}"/>
          </ac:picMkLst>
        </pc:picChg>
        <pc:picChg chg="mod modCrop">
          <ac:chgData name="Édith Darin" userId="e453e72a-cdcc-468f-a8de-579476e5e3dd" providerId="ADAL" clId="{3E2F237D-2AFA-4088-9D4A-023B26C86A97}" dt="2022-06-10T00:03:04.030" v="488" actId="14100"/>
          <ac:picMkLst>
            <pc:docMk/>
            <pc:sldMk cId="0" sldId="298"/>
            <ac:picMk id="802" creationId="{00000000-0000-0000-0000-000000000000}"/>
          </ac:picMkLst>
        </pc:picChg>
        <pc:cxnChg chg="add mod">
          <ac:chgData name="Édith Darin" userId="e453e72a-cdcc-468f-a8de-579476e5e3dd" providerId="ADAL" clId="{3E2F237D-2AFA-4088-9D4A-023B26C86A97}" dt="2022-06-10T00:02:42.865" v="477" actId="164"/>
          <ac:cxnSpMkLst>
            <pc:docMk/>
            <pc:sldMk cId="0" sldId="298"/>
            <ac:cxnSpMk id="12" creationId="{5A474F9E-25A6-489D-A9B0-7DEBD2B6CEE9}"/>
          </ac:cxnSpMkLst>
        </pc:cxnChg>
        <pc:cxnChg chg="add mod">
          <ac:chgData name="Édith Darin" userId="e453e72a-cdcc-468f-a8de-579476e5e3dd" providerId="ADAL" clId="{3E2F237D-2AFA-4088-9D4A-023B26C86A97}" dt="2022-06-10T00:02:42.865" v="477" actId="164"/>
          <ac:cxnSpMkLst>
            <pc:docMk/>
            <pc:sldMk cId="0" sldId="298"/>
            <ac:cxnSpMk id="13" creationId="{5BC8000F-7D2B-46C6-B25A-15DC5D064D60}"/>
          </ac:cxnSpMkLst>
        </pc:cxnChg>
      </pc:sldChg>
      <pc:sldChg chg="del">
        <pc:chgData name="Édith Darin" userId="e453e72a-cdcc-468f-a8de-579476e5e3dd" providerId="ADAL" clId="{3E2F237D-2AFA-4088-9D4A-023B26C86A97}" dt="2022-06-10T00:25:02.254" v="1347" actId="47"/>
        <pc:sldMkLst>
          <pc:docMk/>
          <pc:sldMk cId="2910842022" sldId="303"/>
        </pc:sldMkLst>
      </pc:sldChg>
      <pc:sldChg chg="del">
        <pc:chgData name="Édith Darin" userId="e453e72a-cdcc-468f-a8de-579476e5e3dd" providerId="ADAL" clId="{3E2F237D-2AFA-4088-9D4A-023B26C86A97}" dt="2022-06-10T00:25:02.683" v="1348" actId="47"/>
        <pc:sldMkLst>
          <pc:docMk/>
          <pc:sldMk cId="2690202304" sldId="304"/>
        </pc:sldMkLst>
      </pc:sldChg>
      <pc:sldChg chg="modSp mod">
        <pc:chgData name="Édith Darin" userId="e453e72a-cdcc-468f-a8de-579476e5e3dd" providerId="ADAL" clId="{3E2F237D-2AFA-4088-9D4A-023B26C86A97}" dt="2022-06-09T23:21:20.422" v="120" actId="20577"/>
        <pc:sldMkLst>
          <pc:docMk/>
          <pc:sldMk cId="2652951406" sldId="311"/>
        </pc:sldMkLst>
        <pc:spChg chg="mod">
          <ac:chgData name="Édith Darin" userId="e453e72a-cdcc-468f-a8de-579476e5e3dd" providerId="ADAL" clId="{3E2F237D-2AFA-4088-9D4A-023B26C86A97}" dt="2022-06-09T23:21:17.237" v="117" actId="20577"/>
          <ac:spMkLst>
            <pc:docMk/>
            <pc:sldMk cId="2652951406" sldId="311"/>
            <ac:spMk id="2" creationId="{00000000-0000-0000-0000-000000000000}"/>
          </ac:spMkLst>
        </pc:spChg>
        <pc:spChg chg="mod">
          <ac:chgData name="Édith Darin" userId="e453e72a-cdcc-468f-a8de-579476e5e3dd" providerId="ADAL" clId="{3E2F237D-2AFA-4088-9D4A-023B26C86A97}" dt="2022-06-09T23:21:20.422" v="120" actId="20577"/>
          <ac:spMkLst>
            <pc:docMk/>
            <pc:sldMk cId="2652951406" sldId="311"/>
            <ac:spMk id="3" creationId="{00000000-0000-0000-0000-000000000000}"/>
          </ac:spMkLst>
        </pc:spChg>
        <pc:spChg chg="mod">
          <ac:chgData name="Édith Darin" userId="e453e72a-cdcc-468f-a8de-579476e5e3dd" providerId="ADAL" clId="{3E2F237D-2AFA-4088-9D4A-023B26C86A97}" dt="2022-06-09T23:21:02.237" v="83" actId="1076"/>
          <ac:spMkLst>
            <pc:docMk/>
            <pc:sldMk cId="2652951406" sldId="311"/>
            <ac:spMk id="4" creationId="{28EA4B87-3A1A-1197-6EED-0B2185D247DF}"/>
          </ac:spMkLst>
        </pc:spChg>
      </pc:sldChg>
      <pc:sldChg chg="addSp modSp mod">
        <pc:chgData name="Édith Darin" userId="e453e72a-cdcc-468f-a8de-579476e5e3dd" providerId="ADAL" clId="{3E2F237D-2AFA-4088-9D4A-023B26C86A97}" dt="2022-06-10T00:13:20.048" v="993" actId="14100"/>
        <pc:sldMkLst>
          <pc:docMk/>
          <pc:sldMk cId="3537834202" sldId="312"/>
        </pc:sldMkLst>
        <pc:spChg chg="mod">
          <ac:chgData name="Édith Darin" userId="e453e72a-cdcc-468f-a8de-579476e5e3dd" providerId="ADAL" clId="{3E2F237D-2AFA-4088-9D4A-023B26C86A97}" dt="2022-06-10T00:08:30.085" v="671" actId="20577"/>
          <ac:spMkLst>
            <pc:docMk/>
            <pc:sldMk cId="3537834202" sldId="312"/>
            <ac:spMk id="2" creationId="{E450CFB4-7006-ECDD-E232-83298AF8D59C}"/>
          </ac:spMkLst>
        </pc:spChg>
        <pc:spChg chg="add mod">
          <ac:chgData name="Édith Darin" userId="e453e72a-cdcc-468f-a8de-579476e5e3dd" providerId="ADAL" clId="{3E2F237D-2AFA-4088-9D4A-023B26C86A97}" dt="2022-06-10T00:13:15.336" v="992" actId="1076"/>
          <ac:spMkLst>
            <pc:docMk/>
            <pc:sldMk cId="3537834202" sldId="312"/>
            <ac:spMk id="4" creationId="{1BC25DED-8B95-4A7B-8B1D-B1F32C216389}"/>
          </ac:spMkLst>
        </pc:spChg>
        <pc:spChg chg="mod">
          <ac:chgData name="Édith Darin" userId="e453e72a-cdcc-468f-a8de-579476e5e3dd" providerId="ADAL" clId="{3E2F237D-2AFA-4088-9D4A-023B26C86A97}" dt="2022-06-10T00:10:58.040" v="674" actId="1076"/>
          <ac:spMkLst>
            <pc:docMk/>
            <pc:sldMk cId="3537834202" sldId="312"/>
            <ac:spMk id="8" creationId="{00000000-0000-0000-0000-000000000000}"/>
          </ac:spMkLst>
        </pc:spChg>
        <pc:spChg chg="add mod">
          <ac:chgData name="Édith Darin" userId="e453e72a-cdcc-468f-a8de-579476e5e3dd" providerId="ADAL" clId="{3E2F237D-2AFA-4088-9D4A-023B26C86A97}" dt="2022-06-10T00:13:20.048" v="993" actId="14100"/>
          <ac:spMkLst>
            <pc:docMk/>
            <pc:sldMk cId="3537834202" sldId="312"/>
            <ac:spMk id="11" creationId="{63D58FCB-A881-4FA6-A65A-6C0CF81A36ED}"/>
          </ac:spMkLst>
        </pc:spChg>
        <pc:picChg chg="mod">
          <ac:chgData name="Édith Darin" userId="e453e72a-cdcc-468f-a8de-579476e5e3dd" providerId="ADAL" clId="{3E2F237D-2AFA-4088-9D4A-023B26C86A97}" dt="2022-06-10T00:10:58.040" v="674" actId="1076"/>
          <ac:picMkLst>
            <pc:docMk/>
            <pc:sldMk cId="3537834202" sldId="312"/>
            <ac:picMk id="6" creationId="{00000000-0000-0000-0000-000000000000}"/>
          </ac:picMkLst>
        </pc:picChg>
      </pc:sldChg>
      <pc:sldChg chg="del">
        <pc:chgData name="Édith Darin" userId="e453e72a-cdcc-468f-a8de-579476e5e3dd" providerId="ADAL" clId="{3E2F237D-2AFA-4088-9D4A-023B26C86A97}" dt="2022-06-10T00:16:10.676" v="1115" actId="47"/>
        <pc:sldMkLst>
          <pc:docMk/>
          <pc:sldMk cId="3180858610" sldId="316"/>
        </pc:sldMkLst>
      </pc:sldChg>
      <pc:sldChg chg="del">
        <pc:chgData name="Édith Darin" userId="e453e72a-cdcc-468f-a8de-579476e5e3dd" providerId="ADAL" clId="{3E2F237D-2AFA-4088-9D4A-023B26C86A97}" dt="2022-06-10T00:24:57.540" v="1346" actId="47"/>
        <pc:sldMkLst>
          <pc:docMk/>
          <pc:sldMk cId="1696773183" sldId="318"/>
        </pc:sldMkLst>
      </pc:sldChg>
      <pc:sldChg chg="addSp delSp modSp mod">
        <pc:chgData name="Édith Darin" userId="e453e72a-cdcc-468f-a8de-579476e5e3dd" providerId="ADAL" clId="{3E2F237D-2AFA-4088-9D4A-023B26C86A97}" dt="2022-06-10T18:50:52.190" v="1647" actId="1076"/>
        <pc:sldMkLst>
          <pc:docMk/>
          <pc:sldMk cId="3742153897" sldId="319"/>
        </pc:sldMkLst>
        <pc:spChg chg="del">
          <ac:chgData name="Édith Darin" userId="e453e72a-cdcc-468f-a8de-579476e5e3dd" providerId="ADAL" clId="{3E2F237D-2AFA-4088-9D4A-023B26C86A97}" dt="2022-06-10T00:33:00.405" v="1368" actId="21"/>
          <ac:spMkLst>
            <pc:docMk/>
            <pc:sldMk cId="3742153897" sldId="319"/>
            <ac:spMk id="2" creationId="{E148E177-803E-4371-A4C2-270DF0E7C0BB}"/>
          </ac:spMkLst>
        </pc:spChg>
        <pc:spChg chg="add del mod">
          <ac:chgData name="Édith Darin" userId="e453e72a-cdcc-468f-a8de-579476e5e3dd" providerId="ADAL" clId="{3E2F237D-2AFA-4088-9D4A-023B26C86A97}" dt="2022-06-10T00:33:25.279" v="1371" actId="478"/>
          <ac:spMkLst>
            <pc:docMk/>
            <pc:sldMk cId="3742153897" sldId="319"/>
            <ac:spMk id="14" creationId="{5A02CDD3-760A-44D6-B22B-F3A92891E4D8}"/>
          </ac:spMkLst>
        </pc:spChg>
        <pc:picChg chg="add mod modCrop">
          <ac:chgData name="Édith Darin" userId="e453e72a-cdcc-468f-a8de-579476e5e3dd" providerId="ADAL" clId="{3E2F237D-2AFA-4088-9D4A-023B26C86A97}" dt="2022-06-10T18:50:52.190" v="1647" actId="1076"/>
          <ac:picMkLst>
            <pc:docMk/>
            <pc:sldMk cId="3742153897" sldId="319"/>
            <ac:picMk id="3" creationId="{35CC3F3F-AD06-446B-94AC-484AFEB74A50}"/>
          </ac:picMkLst>
        </pc:picChg>
        <pc:picChg chg="add del mod">
          <ac:chgData name="Édith Darin" userId="e453e72a-cdcc-468f-a8de-579476e5e3dd" providerId="ADAL" clId="{3E2F237D-2AFA-4088-9D4A-023B26C86A97}" dt="2022-06-10T00:32:40.835" v="1363" actId="478"/>
          <ac:picMkLst>
            <pc:docMk/>
            <pc:sldMk cId="3742153897" sldId="319"/>
            <ac:picMk id="4" creationId="{88C4CA21-4D20-4446-B9F1-77B4522711C5}"/>
          </ac:picMkLst>
        </pc:picChg>
        <pc:picChg chg="del">
          <ac:chgData name="Édith Darin" userId="e453e72a-cdcc-468f-a8de-579476e5e3dd" providerId="ADAL" clId="{3E2F237D-2AFA-4088-9D4A-023B26C86A97}" dt="2022-06-10T00:25:45.368" v="1358" actId="478"/>
          <ac:picMkLst>
            <pc:docMk/>
            <pc:sldMk cId="3742153897" sldId="319"/>
            <ac:picMk id="7" creationId="{C4590597-442B-4A5E-92E5-9F7B81310EB5}"/>
          </ac:picMkLst>
        </pc:picChg>
        <pc:picChg chg="add mod">
          <ac:chgData name="Édith Darin" userId="e453e72a-cdcc-468f-a8de-579476e5e3dd" providerId="ADAL" clId="{3E2F237D-2AFA-4088-9D4A-023B26C86A97}" dt="2022-06-10T00:33:09.928" v="1370" actId="14100"/>
          <ac:picMkLst>
            <pc:docMk/>
            <pc:sldMk cId="3742153897" sldId="319"/>
            <ac:picMk id="8" creationId="{28FE568D-69F0-4B52-8AD0-44D4070722B1}"/>
          </ac:picMkLst>
        </pc:picChg>
        <pc:picChg chg="del">
          <ac:chgData name="Édith Darin" userId="e453e72a-cdcc-468f-a8de-579476e5e3dd" providerId="ADAL" clId="{3E2F237D-2AFA-4088-9D4A-023B26C86A97}" dt="2022-06-10T00:25:43.525" v="1357" actId="478"/>
          <ac:picMkLst>
            <pc:docMk/>
            <pc:sldMk cId="3742153897" sldId="319"/>
            <ac:picMk id="10" creationId="{01134B7C-9D4F-48BD-B6FE-1E0550D5741E}"/>
          </ac:picMkLst>
        </pc:picChg>
      </pc:sldChg>
      <pc:sldChg chg="addSp delSp add del setBg delDesignElem">
        <pc:chgData name="Édith Darin" userId="e453e72a-cdcc-468f-a8de-579476e5e3dd" providerId="ADAL" clId="{3E2F237D-2AFA-4088-9D4A-023B26C86A97}" dt="2022-06-09T23:20:58.232" v="81"/>
        <pc:sldMkLst>
          <pc:docMk/>
          <pc:sldMk cId="891023291" sldId="320"/>
        </pc:sldMkLst>
        <pc:spChg chg="add del">
          <ac:chgData name="Édith Darin" userId="e453e72a-cdcc-468f-a8de-579476e5e3dd" providerId="ADAL" clId="{3E2F237D-2AFA-4088-9D4A-023B26C86A97}" dt="2022-06-09T23:20:58.232" v="81"/>
          <ac:spMkLst>
            <pc:docMk/>
            <pc:sldMk cId="891023291" sldId="320"/>
            <ac:spMk id="17" creationId="{52C0B2E1-0268-42EC-ABD3-94F81A05BCBD}"/>
          </ac:spMkLst>
        </pc:spChg>
        <pc:spChg chg="add del">
          <ac:chgData name="Édith Darin" userId="e453e72a-cdcc-468f-a8de-579476e5e3dd" providerId="ADAL" clId="{3E2F237D-2AFA-4088-9D4A-023B26C86A97}" dt="2022-06-09T23:20:58.232" v="81"/>
          <ac:spMkLst>
            <pc:docMk/>
            <pc:sldMk cId="891023291" sldId="320"/>
            <ac:spMk id="19" creationId="{7D2256B4-48EA-40FC-BBC0-AA1EE6E0080C}"/>
          </ac:spMkLst>
        </pc:spChg>
        <pc:spChg chg="add del">
          <ac:chgData name="Édith Darin" userId="e453e72a-cdcc-468f-a8de-579476e5e3dd" providerId="ADAL" clId="{3E2F237D-2AFA-4088-9D4A-023B26C86A97}" dt="2022-06-09T23:20:58.232" v="81"/>
          <ac:spMkLst>
            <pc:docMk/>
            <pc:sldMk cId="891023291" sldId="320"/>
            <ac:spMk id="23" creationId="{8C6E698C-8155-4B8B-BDC9-B7299772B509}"/>
          </ac:spMkLst>
        </pc:spChg>
        <pc:spChg chg="add del">
          <ac:chgData name="Édith Darin" userId="e453e72a-cdcc-468f-a8de-579476e5e3dd" providerId="ADAL" clId="{3E2F237D-2AFA-4088-9D4A-023B26C86A97}" dt="2022-06-09T23:20:58.232" v="81"/>
          <ac:spMkLst>
            <pc:docMk/>
            <pc:sldMk cId="891023291" sldId="320"/>
            <ac:spMk id="27" creationId="{A05250E5-90D0-4E41-B9BD-FF661DE54040}"/>
          </ac:spMkLst>
        </pc:spChg>
        <pc:cxnChg chg="add del">
          <ac:chgData name="Édith Darin" userId="e453e72a-cdcc-468f-a8de-579476e5e3dd" providerId="ADAL" clId="{3E2F237D-2AFA-4088-9D4A-023B26C86A97}" dt="2022-06-09T23:20:58.232" v="81"/>
          <ac:cxnSpMkLst>
            <pc:docMk/>
            <pc:sldMk cId="891023291" sldId="320"/>
            <ac:cxnSpMk id="21" creationId="{3D44BCCA-102D-4A9D-B1E4-2450CAF0B05E}"/>
          </ac:cxnSpMkLst>
        </pc:cxnChg>
        <pc:cxnChg chg="add del">
          <ac:chgData name="Édith Darin" userId="e453e72a-cdcc-468f-a8de-579476e5e3dd" providerId="ADAL" clId="{3E2F237D-2AFA-4088-9D4A-023B26C86A97}" dt="2022-06-09T23:20:58.232" v="81"/>
          <ac:cxnSpMkLst>
            <pc:docMk/>
            <pc:sldMk cId="891023291" sldId="320"/>
            <ac:cxnSpMk id="25" creationId="{09525C9A-1972-4836-BA7A-706C946EF4DA}"/>
          </ac:cxnSpMkLst>
        </pc:cxnChg>
      </pc:sldChg>
      <pc:sldChg chg="modSp add mod">
        <pc:chgData name="Édith Darin" userId="e453e72a-cdcc-468f-a8de-579476e5e3dd" providerId="ADAL" clId="{3E2F237D-2AFA-4088-9D4A-023B26C86A97}" dt="2022-06-10T00:16:48.591" v="1133" actId="20577"/>
        <pc:sldMkLst>
          <pc:docMk/>
          <pc:sldMk cId="3931453061" sldId="320"/>
        </pc:sldMkLst>
        <pc:spChg chg="mod">
          <ac:chgData name="Édith Darin" userId="e453e72a-cdcc-468f-a8de-579476e5e3dd" providerId="ADAL" clId="{3E2F237D-2AFA-4088-9D4A-023B26C86A97}" dt="2022-06-10T00:16:36.267" v="1123" actId="20577"/>
          <ac:spMkLst>
            <pc:docMk/>
            <pc:sldMk cId="3931453061" sldId="320"/>
            <ac:spMk id="2" creationId="{00000000-0000-0000-0000-000000000000}"/>
          </ac:spMkLst>
        </pc:spChg>
        <pc:spChg chg="mod">
          <ac:chgData name="Édith Darin" userId="e453e72a-cdcc-468f-a8de-579476e5e3dd" providerId="ADAL" clId="{3E2F237D-2AFA-4088-9D4A-023B26C86A97}" dt="2022-06-10T00:16:48.591" v="1133" actId="20577"/>
          <ac:spMkLst>
            <pc:docMk/>
            <pc:sldMk cId="3931453061" sldId="320"/>
            <ac:spMk id="3" creationId="{00000000-0000-0000-0000-000000000000}"/>
          </ac:spMkLst>
        </pc:spChg>
      </pc:sldChg>
      <pc:sldChg chg="addSp delSp modSp new mod setBg">
        <pc:chgData name="Édith Darin" userId="e453e72a-cdcc-468f-a8de-579476e5e3dd" providerId="ADAL" clId="{3E2F237D-2AFA-4088-9D4A-023B26C86A97}" dt="2022-06-09T23:41:59.887" v="173" actId="478"/>
        <pc:sldMkLst>
          <pc:docMk/>
          <pc:sldMk cId="4110171525" sldId="321"/>
        </pc:sldMkLst>
        <pc:spChg chg="mod">
          <ac:chgData name="Édith Darin" userId="e453e72a-cdcc-468f-a8de-579476e5e3dd" providerId="ADAL" clId="{3E2F237D-2AFA-4088-9D4A-023B26C86A97}" dt="2022-06-09T23:24:31.643" v="152" actId="26606"/>
          <ac:spMkLst>
            <pc:docMk/>
            <pc:sldMk cId="4110171525" sldId="321"/>
            <ac:spMk id="2" creationId="{C492683C-C18B-4DD5-9A83-C7CA21AECB43}"/>
          </ac:spMkLst>
        </pc:spChg>
        <pc:spChg chg="del">
          <ac:chgData name="Édith Darin" userId="e453e72a-cdcc-468f-a8de-579476e5e3dd" providerId="ADAL" clId="{3E2F237D-2AFA-4088-9D4A-023B26C86A97}" dt="2022-06-09T23:24:31.643" v="152" actId="26606"/>
          <ac:spMkLst>
            <pc:docMk/>
            <pc:sldMk cId="4110171525" sldId="321"/>
            <ac:spMk id="3" creationId="{9A9969F7-E132-4A9F-8817-4C8AAF10A0E3}"/>
          </ac:spMkLst>
        </pc:spChg>
        <pc:spChg chg="add del mod">
          <ac:chgData name="Édith Darin" userId="e453e72a-cdcc-468f-a8de-579476e5e3dd" providerId="ADAL" clId="{3E2F237D-2AFA-4088-9D4A-023B26C86A97}" dt="2022-06-09T23:41:59.887" v="173" actId="478"/>
          <ac:spMkLst>
            <pc:docMk/>
            <pc:sldMk cId="4110171525" sldId="321"/>
            <ac:spMk id="9" creationId="{38D3E36D-327B-4723-9605-B57529E9B13A}"/>
          </ac:spMkLst>
        </pc:spChg>
        <pc:spChg chg="add del">
          <ac:chgData name="Édith Darin" userId="e453e72a-cdcc-468f-a8de-579476e5e3dd" providerId="ADAL" clId="{3E2F237D-2AFA-4088-9D4A-023B26C86A97}" dt="2022-06-09T23:40:52.709" v="157" actId="26606"/>
          <ac:spMkLst>
            <pc:docMk/>
            <pc:sldMk cId="4110171525" sldId="321"/>
            <ac:spMk id="10" creationId="{25C8D2C1-DA83-420D-9635-D52CE066B5DA}"/>
          </ac:spMkLst>
        </pc:spChg>
        <pc:spChg chg="add del">
          <ac:chgData name="Édith Darin" userId="e453e72a-cdcc-468f-a8de-579476e5e3dd" providerId="ADAL" clId="{3E2F237D-2AFA-4088-9D4A-023B26C86A97}" dt="2022-06-09T23:40:52.709" v="157" actId="26606"/>
          <ac:spMkLst>
            <pc:docMk/>
            <pc:sldMk cId="4110171525" sldId="321"/>
            <ac:spMk id="12" creationId="{434F74C9-6A0B-409E-AD1C-45B58BE91BB8}"/>
          </ac:spMkLst>
        </pc:spChg>
        <pc:spChg chg="add del">
          <ac:chgData name="Édith Darin" userId="e453e72a-cdcc-468f-a8de-579476e5e3dd" providerId="ADAL" clId="{3E2F237D-2AFA-4088-9D4A-023B26C86A97}" dt="2022-06-09T23:40:52.709" v="157" actId="26606"/>
          <ac:spMkLst>
            <pc:docMk/>
            <pc:sldMk cId="4110171525" sldId="321"/>
            <ac:spMk id="16" creationId="{BE268116-E2A7-4F98-8812-192B4975E49B}"/>
          </ac:spMkLst>
        </pc:spChg>
        <pc:spChg chg="add del">
          <ac:chgData name="Édith Darin" userId="e453e72a-cdcc-468f-a8de-579476e5e3dd" providerId="ADAL" clId="{3E2F237D-2AFA-4088-9D4A-023B26C86A97}" dt="2022-06-09T23:40:52.709" v="157" actId="26606"/>
          <ac:spMkLst>
            <pc:docMk/>
            <pc:sldMk cId="4110171525" sldId="321"/>
            <ac:spMk id="20" creationId="{FBEFFA83-BC6D-4CD2-A2BA-98AD67423BF2}"/>
          </ac:spMkLst>
        </pc:spChg>
        <pc:spChg chg="add del">
          <ac:chgData name="Édith Darin" userId="e453e72a-cdcc-468f-a8de-579476e5e3dd" providerId="ADAL" clId="{3E2F237D-2AFA-4088-9D4A-023B26C86A97}" dt="2022-06-09T23:40:52.709" v="157" actId="26606"/>
          <ac:spMkLst>
            <pc:docMk/>
            <pc:sldMk cId="4110171525" sldId="321"/>
            <ac:spMk id="22" creationId="{AB5696BF-D495-4CAC-AA8A-4EBFF2C32A55}"/>
          </ac:spMkLst>
        </pc:spChg>
        <pc:spChg chg="add">
          <ac:chgData name="Édith Darin" userId="e453e72a-cdcc-468f-a8de-579476e5e3dd" providerId="ADAL" clId="{3E2F237D-2AFA-4088-9D4A-023B26C86A97}" dt="2022-06-09T23:40:52.709" v="157" actId="26606"/>
          <ac:spMkLst>
            <pc:docMk/>
            <pc:sldMk cId="4110171525" sldId="321"/>
            <ac:spMk id="27" creationId="{BB2B8762-61F0-4F1B-9364-D633EE9D6AF5}"/>
          </ac:spMkLst>
        </pc:spChg>
        <pc:spChg chg="add">
          <ac:chgData name="Édith Darin" userId="e453e72a-cdcc-468f-a8de-579476e5e3dd" providerId="ADAL" clId="{3E2F237D-2AFA-4088-9D4A-023B26C86A97}" dt="2022-06-09T23:40:52.709" v="157" actId="26606"/>
          <ac:spMkLst>
            <pc:docMk/>
            <pc:sldMk cId="4110171525" sldId="321"/>
            <ac:spMk id="29" creationId="{E97675C8-1328-460C-9EBF-6B446B67EAD3}"/>
          </ac:spMkLst>
        </pc:spChg>
        <pc:spChg chg="add">
          <ac:chgData name="Édith Darin" userId="e453e72a-cdcc-468f-a8de-579476e5e3dd" providerId="ADAL" clId="{3E2F237D-2AFA-4088-9D4A-023B26C86A97}" dt="2022-06-09T23:40:52.709" v="157" actId="26606"/>
          <ac:spMkLst>
            <pc:docMk/>
            <pc:sldMk cId="4110171525" sldId="321"/>
            <ac:spMk id="33" creationId="{C6417104-D4C1-4710-9982-2154A7F48492}"/>
          </ac:spMkLst>
        </pc:spChg>
        <pc:spChg chg="add">
          <ac:chgData name="Édith Darin" userId="e453e72a-cdcc-468f-a8de-579476e5e3dd" providerId="ADAL" clId="{3E2F237D-2AFA-4088-9D4A-023B26C86A97}" dt="2022-06-09T23:40:52.709" v="157" actId="26606"/>
          <ac:spMkLst>
            <pc:docMk/>
            <pc:sldMk cId="4110171525" sldId="321"/>
            <ac:spMk id="35" creationId="{626F1402-2DEC-4071-84AF-350C7BF00D43}"/>
          </ac:spMkLst>
        </pc:spChg>
        <pc:spChg chg="add">
          <ac:chgData name="Édith Darin" userId="e453e72a-cdcc-468f-a8de-579476e5e3dd" providerId="ADAL" clId="{3E2F237D-2AFA-4088-9D4A-023B26C86A97}" dt="2022-06-09T23:40:52.709" v="157" actId="26606"/>
          <ac:spMkLst>
            <pc:docMk/>
            <pc:sldMk cId="4110171525" sldId="321"/>
            <ac:spMk id="39" creationId="{DA52A394-10F4-4AA5-90E4-634D1E919DBA}"/>
          </ac:spMkLst>
        </pc:spChg>
        <pc:spChg chg="add">
          <ac:chgData name="Édith Darin" userId="e453e72a-cdcc-468f-a8de-579476e5e3dd" providerId="ADAL" clId="{3E2F237D-2AFA-4088-9D4A-023B26C86A97}" dt="2022-06-09T23:40:52.709" v="157" actId="26606"/>
          <ac:spMkLst>
            <pc:docMk/>
            <pc:sldMk cId="4110171525" sldId="321"/>
            <ac:spMk id="41" creationId="{07BDDC51-8BB2-42BE-8EA8-39B3E9AC1EF6}"/>
          </ac:spMkLst>
        </pc:spChg>
        <pc:picChg chg="add del mod ord">
          <ac:chgData name="Édith Darin" userId="e453e72a-cdcc-468f-a8de-579476e5e3dd" providerId="ADAL" clId="{3E2F237D-2AFA-4088-9D4A-023B26C86A97}" dt="2022-06-09T23:41:27.103" v="167" actId="478"/>
          <ac:picMkLst>
            <pc:docMk/>
            <pc:sldMk cId="4110171525" sldId="321"/>
            <ac:picMk id="5" creationId="{44B050C1-55C3-46F7-8380-472900A50333}"/>
          </ac:picMkLst>
        </pc:picChg>
        <pc:picChg chg="add mod">
          <ac:chgData name="Édith Darin" userId="e453e72a-cdcc-468f-a8de-579476e5e3dd" providerId="ADAL" clId="{3E2F237D-2AFA-4088-9D4A-023B26C86A97}" dt="2022-06-09T23:41:57.463" v="172" actId="1076"/>
          <ac:picMkLst>
            <pc:docMk/>
            <pc:sldMk cId="4110171525" sldId="321"/>
            <ac:picMk id="7" creationId="{7553A2FF-3579-4E3A-9B96-B1B362D7DEAE}"/>
          </ac:picMkLst>
        </pc:picChg>
        <pc:picChg chg="add mod modCrop">
          <ac:chgData name="Édith Darin" userId="e453e72a-cdcc-468f-a8de-579476e5e3dd" providerId="ADAL" clId="{3E2F237D-2AFA-4088-9D4A-023B26C86A97}" dt="2022-06-09T23:41:44.383" v="171" actId="1076"/>
          <ac:picMkLst>
            <pc:docMk/>
            <pc:sldMk cId="4110171525" sldId="321"/>
            <ac:picMk id="13" creationId="{C70BD526-7ABF-4DE9-ACDC-E4A00A4BE315}"/>
          </ac:picMkLst>
        </pc:picChg>
        <pc:cxnChg chg="add del">
          <ac:chgData name="Édith Darin" userId="e453e72a-cdcc-468f-a8de-579476e5e3dd" providerId="ADAL" clId="{3E2F237D-2AFA-4088-9D4A-023B26C86A97}" dt="2022-06-09T23:40:52.709" v="157" actId="26606"/>
          <ac:cxnSpMkLst>
            <pc:docMk/>
            <pc:sldMk cId="4110171525" sldId="321"/>
            <ac:cxnSpMk id="14" creationId="{F5486A9D-1265-4B57-91E6-68E666B978BC}"/>
          </ac:cxnSpMkLst>
        </pc:cxnChg>
        <pc:cxnChg chg="add del">
          <ac:chgData name="Édith Darin" userId="e453e72a-cdcc-468f-a8de-579476e5e3dd" providerId="ADAL" clId="{3E2F237D-2AFA-4088-9D4A-023B26C86A97}" dt="2022-06-09T23:40:52.709" v="157" actId="26606"/>
          <ac:cxnSpMkLst>
            <pc:docMk/>
            <pc:sldMk cId="4110171525" sldId="321"/>
            <ac:cxnSpMk id="18" creationId="{73D8893D-DEBE-4F67-901F-166F75E9C6E7}"/>
          </ac:cxnSpMkLst>
        </pc:cxnChg>
        <pc:cxnChg chg="add">
          <ac:chgData name="Édith Darin" userId="e453e72a-cdcc-468f-a8de-579476e5e3dd" providerId="ADAL" clId="{3E2F237D-2AFA-4088-9D4A-023B26C86A97}" dt="2022-06-09T23:40:52.709" v="157" actId="26606"/>
          <ac:cxnSpMkLst>
            <pc:docMk/>
            <pc:sldMk cId="4110171525" sldId="321"/>
            <ac:cxnSpMk id="31" creationId="{514EE78B-AF71-4195-A01B-F1165D9233BF}"/>
          </ac:cxnSpMkLst>
        </pc:cxnChg>
        <pc:cxnChg chg="add">
          <ac:chgData name="Édith Darin" userId="e453e72a-cdcc-468f-a8de-579476e5e3dd" providerId="ADAL" clId="{3E2F237D-2AFA-4088-9D4A-023B26C86A97}" dt="2022-06-09T23:40:52.709" v="157" actId="26606"/>
          <ac:cxnSpMkLst>
            <pc:docMk/>
            <pc:sldMk cId="4110171525" sldId="321"/>
            <ac:cxnSpMk id="37" creationId="{04733B62-1719-4677-A612-CA0AC0AD7482}"/>
          </ac:cxnSpMkLst>
        </pc:cxnChg>
      </pc:sldChg>
      <pc:sldChg chg="delSp modSp add mod">
        <pc:chgData name="Édith Darin" userId="e453e72a-cdcc-468f-a8de-579476e5e3dd" providerId="ADAL" clId="{3E2F237D-2AFA-4088-9D4A-023B26C86A97}" dt="2022-06-09T23:44:59.292" v="236" actId="478"/>
        <pc:sldMkLst>
          <pc:docMk/>
          <pc:sldMk cId="0" sldId="322"/>
        </pc:sldMkLst>
        <pc:spChg chg="del">
          <ac:chgData name="Édith Darin" userId="e453e72a-cdcc-468f-a8de-579476e5e3dd" providerId="ADAL" clId="{3E2F237D-2AFA-4088-9D4A-023B26C86A97}" dt="2022-06-09T23:44:57.966" v="235" actId="478"/>
          <ac:spMkLst>
            <pc:docMk/>
            <pc:sldMk cId="0" sldId="322"/>
            <ac:spMk id="295" creationId="{00000000-0000-0000-0000-000000000000}"/>
          </ac:spMkLst>
        </pc:spChg>
        <pc:picChg chg="mod">
          <ac:chgData name="Édith Darin" userId="e453e72a-cdcc-468f-a8de-579476e5e3dd" providerId="ADAL" clId="{3E2F237D-2AFA-4088-9D4A-023B26C86A97}" dt="2022-06-09T23:44:53.367" v="233" actId="14100"/>
          <ac:picMkLst>
            <pc:docMk/>
            <pc:sldMk cId="0" sldId="322"/>
            <ac:picMk id="291" creationId="{00000000-0000-0000-0000-000000000000}"/>
          </ac:picMkLst>
        </pc:picChg>
        <pc:picChg chg="del">
          <ac:chgData name="Édith Darin" userId="e453e72a-cdcc-468f-a8de-579476e5e3dd" providerId="ADAL" clId="{3E2F237D-2AFA-4088-9D4A-023B26C86A97}" dt="2022-06-09T23:44:59.292" v="236" actId="478"/>
          <ac:picMkLst>
            <pc:docMk/>
            <pc:sldMk cId="0" sldId="322"/>
            <ac:picMk id="293" creationId="{00000000-0000-0000-0000-000000000000}"/>
          </ac:picMkLst>
        </pc:picChg>
        <pc:picChg chg="del">
          <ac:chgData name="Édith Darin" userId="e453e72a-cdcc-468f-a8de-579476e5e3dd" providerId="ADAL" clId="{3E2F237D-2AFA-4088-9D4A-023B26C86A97}" dt="2022-06-09T23:44:55.879" v="234" actId="478"/>
          <ac:picMkLst>
            <pc:docMk/>
            <pc:sldMk cId="0" sldId="322"/>
            <ac:picMk id="294" creationId="{00000000-0000-0000-0000-000000000000}"/>
          </ac:picMkLst>
        </pc:picChg>
      </pc:sldChg>
      <pc:sldChg chg="delSp add mod modClrScheme chgLayout">
        <pc:chgData name="Édith Darin" userId="e453e72a-cdcc-468f-a8de-579476e5e3dd" providerId="ADAL" clId="{3E2F237D-2AFA-4088-9D4A-023B26C86A97}" dt="2022-06-09T23:45:09.605" v="240" actId="700"/>
        <pc:sldMkLst>
          <pc:docMk/>
          <pc:sldMk cId="0" sldId="323"/>
        </pc:sldMkLst>
        <pc:spChg chg="del">
          <ac:chgData name="Édith Darin" userId="e453e72a-cdcc-468f-a8de-579476e5e3dd" providerId="ADAL" clId="{3E2F237D-2AFA-4088-9D4A-023B26C86A97}" dt="2022-06-09T23:45:06.453" v="239" actId="478"/>
          <ac:spMkLst>
            <pc:docMk/>
            <pc:sldMk cId="0" sldId="323"/>
            <ac:spMk id="303" creationId="{00000000-0000-0000-0000-000000000000}"/>
          </ac:spMkLst>
        </pc:spChg>
        <pc:picChg chg="del">
          <ac:chgData name="Édith Darin" userId="e453e72a-cdcc-468f-a8de-579476e5e3dd" providerId="ADAL" clId="{3E2F237D-2AFA-4088-9D4A-023B26C86A97}" dt="2022-06-09T23:45:02.200" v="237" actId="478"/>
          <ac:picMkLst>
            <pc:docMk/>
            <pc:sldMk cId="0" sldId="323"/>
            <ac:picMk id="301" creationId="{00000000-0000-0000-0000-000000000000}"/>
          </ac:picMkLst>
        </pc:picChg>
        <pc:picChg chg="del">
          <ac:chgData name="Édith Darin" userId="e453e72a-cdcc-468f-a8de-579476e5e3dd" providerId="ADAL" clId="{3E2F237D-2AFA-4088-9D4A-023B26C86A97}" dt="2022-06-09T23:45:03.605" v="238" actId="478"/>
          <ac:picMkLst>
            <pc:docMk/>
            <pc:sldMk cId="0" sldId="323"/>
            <ac:picMk id="302" creationId="{00000000-0000-0000-0000-000000000000}"/>
          </ac:picMkLst>
        </pc:picChg>
      </pc:sldChg>
      <pc:sldChg chg="addSp delSp modSp add mod modClrScheme chgLayout">
        <pc:chgData name="Édith Darin" userId="e453e72a-cdcc-468f-a8de-579476e5e3dd" providerId="ADAL" clId="{3E2F237D-2AFA-4088-9D4A-023B26C86A97}" dt="2022-06-09T23:45:31.025" v="245" actId="700"/>
        <pc:sldMkLst>
          <pc:docMk/>
          <pc:sldMk cId="0" sldId="324"/>
        </pc:sldMkLst>
        <pc:spChg chg="add del mod ord">
          <ac:chgData name="Édith Darin" userId="e453e72a-cdcc-468f-a8de-579476e5e3dd" providerId="ADAL" clId="{3E2F237D-2AFA-4088-9D4A-023B26C86A97}" dt="2022-06-09T23:45:31.025" v="245" actId="700"/>
          <ac:spMkLst>
            <pc:docMk/>
            <pc:sldMk cId="0" sldId="324"/>
            <ac:spMk id="2" creationId="{CB882A6B-E746-4F30-8902-8B08BA4CC410}"/>
          </ac:spMkLst>
        </pc:spChg>
        <pc:spChg chg="add del mod ord">
          <ac:chgData name="Édith Darin" userId="e453e72a-cdcc-468f-a8de-579476e5e3dd" providerId="ADAL" clId="{3E2F237D-2AFA-4088-9D4A-023B26C86A97}" dt="2022-06-09T23:45:31.025" v="245" actId="700"/>
          <ac:spMkLst>
            <pc:docMk/>
            <pc:sldMk cId="0" sldId="324"/>
            <ac:spMk id="3" creationId="{0650AE11-7C92-4D25-8D27-548E3E48A4AD}"/>
          </ac:spMkLst>
        </pc:spChg>
        <pc:spChg chg="add del mod ord">
          <ac:chgData name="Édith Darin" userId="e453e72a-cdcc-468f-a8de-579476e5e3dd" providerId="ADAL" clId="{3E2F237D-2AFA-4088-9D4A-023B26C86A97}" dt="2022-06-09T23:45:31.025" v="245" actId="700"/>
          <ac:spMkLst>
            <pc:docMk/>
            <pc:sldMk cId="0" sldId="324"/>
            <ac:spMk id="4" creationId="{1608E258-7E0E-4F91-BC5B-119607584B76}"/>
          </ac:spMkLst>
        </pc:spChg>
        <pc:picChg chg="del">
          <ac:chgData name="Édith Darin" userId="e453e72a-cdcc-468f-a8de-579476e5e3dd" providerId="ADAL" clId="{3E2F237D-2AFA-4088-9D4A-023B26C86A97}" dt="2022-06-09T23:45:27.171" v="244" actId="478"/>
          <ac:picMkLst>
            <pc:docMk/>
            <pc:sldMk cId="0" sldId="324"/>
            <ac:picMk id="317" creationId="{00000000-0000-0000-0000-000000000000}"/>
          </ac:picMkLst>
        </pc:picChg>
      </pc:sldChg>
      <pc:sldChg chg="add del">
        <pc:chgData name="Édith Darin" userId="e453e72a-cdcc-468f-a8de-579476e5e3dd" providerId="ADAL" clId="{3E2F237D-2AFA-4088-9D4A-023B26C86A97}" dt="2022-06-09T23:44:06.737" v="178"/>
        <pc:sldMkLst>
          <pc:docMk/>
          <pc:sldMk cId="1534030384" sldId="325"/>
        </pc:sldMkLst>
      </pc:sldChg>
      <pc:sldChg chg="modSp add mod">
        <pc:chgData name="Édith Darin" userId="e453e72a-cdcc-468f-a8de-579476e5e3dd" providerId="ADAL" clId="{3E2F237D-2AFA-4088-9D4A-023B26C86A97}" dt="2022-06-09T23:58:51.332" v="439" actId="1076"/>
        <pc:sldMkLst>
          <pc:docMk/>
          <pc:sldMk cId="2792902950" sldId="325"/>
        </pc:sldMkLst>
        <pc:spChg chg="mod">
          <ac:chgData name="Édith Darin" userId="e453e72a-cdcc-468f-a8de-579476e5e3dd" providerId="ADAL" clId="{3E2F237D-2AFA-4088-9D4A-023B26C86A97}" dt="2022-06-09T23:58:51.332" v="439" actId="1076"/>
          <ac:spMkLst>
            <pc:docMk/>
            <pc:sldMk cId="2792902950" sldId="325"/>
            <ac:spMk id="300" creationId="{00000000-0000-0000-0000-000000000000}"/>
          </ac:spMkLst>
        </pc:spChg>
        <pc:picChg chg="mod">
          <ac:chgData name="Édith Darin" userId="e453e72a-cdcc-468f-a8de-579476e5e3dd" providerId="ADAL" clId="{3E2F237D-2AFA-4088-9D4A-023B26C86A97}" dt="2022-06-09T23:58:49.101" v="438" actId="1076"/>
          <ac:picMkLst>
            <pc:docMk/>
            <pc:sldMk cId="2792902950" sldId="325"/>
            <ac:picMk id="299" creationId="{00000000-0000-0000-0000-000000000000}"/>
          </ac:picMkLst>
        </pc:picChg>
      </pc:sldChg>
      <pc:sldChg chg="modSp add mod ord">
        <pc:chgData name="Édith Darin" userId="e453e72a-cdcc-468f-a8de-579476e5e3dd" providerId="ADAL" clId="{3E2F237D-2AFA-4088-9D4A-023B26C86A97}" dt="2022-06-09T23:59:40.085" v="466" actId="404"/>
        <pc:sldMkLst>
          <pc:docMk/>
          <pc:sldMk cId="1870626808" sldId="326"/>
        </pc:sldMkLst>
        <pc:spChg chg="mod">
          <ac:chgData name="Édith Darin" userId="e453e72a-cdcc-468f-a8de-579476e5e3dd" providerId="ADAL" clId="{3E2F237D-2AFA-4088-9D4A-023B26C86A97}" dt="2022-06-09T23:59:40.085" v="466" actId="404"/>
          <ac:spMkLst>
            <pc:docMk/>
            <pc:sldMk cId="1870626808" sldId="326"/>
            <ac:spMk id="300" creationId="{00000000-0000-0000-0000-000000000000}"/>
          </ac:spMkLst>
        </pc:spChg>
        <pc:picChg chg="mod">
          <ac:chgData name="Édith Darin" userId="e453e72a-cdcc-468f-a8de-579476e5e3dd" providerId="ADAL" clId="{3E2F237D-2AFA-4088-9D4A-023B26C86A97}" dt="2022-06-09T23:59:25.627" v="440" actId="1076"/>
          <ac:picMkLst>
            <pc:docMk/>
            <pc:sldMk cId="1870626808" sldId="326"/>
            <ac:picMk id="299" creationId="{00000000-0000-0000-0000-000000000000}"/>
          </ac:picMkLst>
        </pc:picChg>
      </pc:sldChg>
      <pc:sldChg chg="modSp add mod setBg modClrScheme chgLayout">
        <pc:chgData name="Édith Darin" userId="e453e72a-cdcc-468f-a8de-579476e5e3dd" providerId="ADAL" clId="{3E2F237D-2AFA-4088-9D4A-023B26C86A97}" dt="2022-06-09T23:47:20.161" v="325" actId="207"/>
        <pc:sldMkLst>
          <pc:docMk/>
          <pc:sldMk cId="0" sldId="327"/>
        </pc:sldMkLst>
        <pc:spChg chg="mod ord">
          <ac:chgData name="Édith Darin" userId="e453e72a-cdcc-468f-a8de-579476e5e3dd" providerId="ADAL" clId="{3E2F237D-2AFA-4088-9D4A-023B26C86A97}" dt="2022-06-09T23:47:20.161" v="325" actId="207"/>
          <ac:spMkLst>
            <pc:docMk/>
            <pc:sldMk cId="0" sldId="327"/>
            <ac:spMk id="345" creationId="{00000000-0000-0000-0000-000000000000}"/>
          </ac:spMkLst>
        </pc:spChg>
      </pc:sldChg>
      <pc:sldChg chg="addSp delSp modSp add mod modClrScheme chgLayout">
        <pc:chgData name="Édith Darin" userId="e453e72a-cdcc-468f-a8de-579476e5e3dd" providerId="ADAL" clId="{3E2F237D-2AFA-4088-9D4A-023B26C86A97}" dt="2022-06-09T23:48:02.551" v="331" actId="700"/>
        <pc:sldMkLst>
          <pc:docMk/>
          <pc:sldMk cId="0" sldId="328"/>
        </pc:sldMkLst>
        <pc:spChg chg="add del mod">
          <ac:chgData name="Édith Darin" userId="e453e72a-cdcc-468f-a8de-579476e5e3dd" providerId="ADAL" clId="{3E2F237D-2AFA-4088-9D4A-023B26C86A97}" dt="2022-06-09T23:47:41.338" v="327" actId="478"/>
          <ac:spMkLst>
            <pc:docMk/>
            <pc:sldMk cId="0" sldId="328"/>
            <ac:spMk id="3" creationId="{9FBC8579-57BE-4FE6-A8F1-8DB6726A16F9}"/>
          </ac:spMkLst>
        </pc:spChg>
        <pc:spChg chg="mod">
          <ac:chgData name="Édith Darin" userId="e453e72a-cdcc-468f-a8de-579476e5e3dd" providerId="ADAL" clId="{3E2F237D-2AFA-4088-9D4A-023B26C86A97}" dt="2022-06-09T23:47:59.049" v="330" actId="1076"/>
          <ac:spMkLst>
            <pc:docMk/>
            <pc:sldMk cId="0" sldId="328"/>
            <ac:spMk id="351"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2" creationId="{00000000-0000-0000-0000-000000000000}"/>
          </ac:spMkLst>
        </pc:spChg>
        <pc:spChg chg="del">
          <ac:chgData name="Édith Darin" userId="e453e72a-cdcc-468f-a8de-579476e5e3dd" providerId="ADAL" clId="{3E2F237D-2AFA-4088-9D4A-023B26C86A97}" dt="2022-06-09T23:47:39.296" v="326" actId="478"/>
          <ac:spMkLst>
            <pc:docMk/>
            <pc:sldMk cId="0" sldId="328"/>
            <ac:spMk id="353"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5"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6" creationId="{00000000-0000-0000-0000-000000000000}"/>
          </ac:spMkLst>
        </pc:spChg>
        <pc:picChg chg="mod">
          <ac:chgData name="Édith Darin" userId="e453e72a-cdcc-468f-a8de-579476e5e3dd" providerId="ADAL" clId="{3E2F237D-2AFA-4088-9D4A-023B26C86A97}" dt="2022-06-09T23:47:59.049" v="330" actId="1076"/>
          <ac:picMkLst>
            <pc:docMk/>
            <pc:sldMk cId="0" sldId="328"/>
            <ac:picMk id="357" creationId="{00000000-0000-0000-0000-000000000000}"/>
          </ac:picMkLst>
        </pc:picChg>
        <pc:picChg chg="mod">
          <ac:chgData name="Édith Darin" userId="e453e72a-cdcc-468f-a8de-579476e5e3dd" providerId="ADAL" clId="{3E2F237D-2AFA-4088-9D4A-023B26C86A97}" dt="2022-06-09T23:47:59.049" v="330" actId="1076"/>
          <ac:picMkLst>
            <pc:docMk/>
            <pc:sldMk cId="0" sldId="328"/>
            <ac:picMk id="358" creationId="{00000000-0000-0000-0000-000000000000}"/>
          </ac:picMkLst>
        </pc:picChg>
      </pc:sldChg>
      <pc:sldChg chg="addSp delSp modSp add mod setBg">
        <pc:chgData name="Édith Darin" userId="e453e72a-cdcc-468f-a8de-579476e5e3dd" providerId="ADAL" clId="{3E2F237D-2AFA-4088-9D4A-023B26C86A97}" dt="2022-06-09T23:55:32.647" v="336" actId="22"/>
        <pc:sldMkLst>
          <pc:docMk/>
          <pc:sldMk cId="0" sldId="329"/>
        </pc:sldMkLst>
        <pc:spChg chg="add del">
          <ac:chgData name="Édith Darin" userId="e453e72a-cdcc-468f-a8de-579476e5e3dd" providerId="ADAL" clId="{3E2F237D-2AFA-4088-9D4A-023B26C86A97}" dt="2022-06-09T23:55:32.647" v="336" actId="22"/>
          <ac:spMkLst>
            <pc:docMk/>
            <pc:sldMk cId="0" sldId="329"/>
            <ac:spMk id="17" creationId="{50A14663-3454-4F08-A47F-592A8CBA84A5}"/>
          </ac:spMkLst>
        </pc:spChg>
        <pc:spChg chg="mod ord">
          <ac:chgData name="Édith Darin" userId="e453e72a-cdcc-468f-a8de-579476e5e3dd" providerId="ADAL" clId="{3E2F237D-2AFA-4088-9D4A-023B26C86A97}" dt="2022-06-09T23:48:21.637" v="334" actId="26606"/>
          <ac:spMkLst>
            <pc:docMk/>
            <pc:sldMk cId="0" sldId="329"/>
            <ac:spMk id="364" creationId="{00000000-0000-0000-0000-000000000000}"/>
          </ac:spMkLst>
        </pc:spChg>
        <pc:spChg chg="mod ord">
          <ac:chgData name="Édith Darin" userId="e453e72a-cdcc-468f-a8de-579476e5e3dd" providerId="ADAL" clId="{3E2F237D-2AFA-4088-9D4A-023B26C86A97}" dt="2022-06-09T23:48:21.637" v="334" actId="26606"/>
          <ac:spMkLst>
            <pc:docMk/>
            <pc:sldMk cId="0" sldId="329"/>
            <ac:spMk id="365" creationId="{00000000-0000-0000-0000-000000000000}"/>
          </ac:spMkLst>
        </pc:spChg>
        <pc:spChg chg="add del">
          <ac:chgData name="Édith Darin" userId="e453e72a-cdcc-468f-a8de-579476e5e3dd" providerId="ADAL" clId="{3E2F237D-2AFA-4088-9D4A-023B26C86A97}" dt="2022-06-09T23:48:21.637" v="334" actId="26606"/>
          <ac:spMkLst>
            <pc:docMk/>
            <pc:sldMk cId="0" sldId="329"/>
            <ac:spMk id="367" creationId="{00000000-0000-0000-0000-000000000000}"/>
          </ac:spMkLst>
        </pc:spChg>
        <pc:spChg chg="add del">
          <ac:chgData name="Édith Darin" userId="e453e72a-cdcc-468f-a8de-579476e5e3dd" providerId="ADAL" clId="{3E2F237D-2AFA-4088-9D4A-023B26C86A97}" dt="2022-06-09T23:48:21.537" v="333" actId="26606"/>
          <ac:spMkLst>
            <pc:docMk/>
            <pc:sldMk cId="0" sldId="329"/>
            <ac:spMk id="373" creationId="{4E4490D0-3672-446A-AC12-B4830333BDDD}"/>
          </ac:spMkLst>
        </pc:spChg>
        <pc:spChg chg="add del">
          <ac:chgData name="Édith Darin" userId="e453e72a-cdcc-468f-a8de-579476e5e3dd" providerId="ADAL" clId="{3E2F237D-2AFA-4088-9D4A-023B26C86A97}" dt="2022-06-09T23:48:21.537" v="333" actId="26606"/>
          <ac:spMkLst>
            <pc:docMk/>
            <pc:sldMk cId="0" sldId="329"/>
            <ac:spMk id="375" creationId="{39CB82C2-DF65-4EC1-8280-F201D50F570B}"/>
          </ac:spMkLst>
        </pc:spChg>
        <pc:spChg chg="add del">
          <ac:chgData name="Édith Darin" userId="e453e72a-cdcc-468f-a8de-579476e5e3dd" providerId="ADAL" clId="{3E2F237D-2AFA-4088-9D4A-023B26C86A97}" dt="2022-06-09T23:48:21.537" v="333" actId="26606"/>
          <ac:spMkLst>
            <pc:docMk/>
            <pc:sldMk cId="0" sldId="329"/>
            <ac:spMk id="379" creationId="{5A1B47C8-47A0-4A88-8830-6DEA3B5DE392}"/>
          </ac:spMkLst>
        </pc:spChg>
        <pc:spChg chg="add del">
          <ac:chgData name="Édith Darin" userId="e453e72a-cdcc-468f-a8de-579476e5e3dd" providerId="ADAL" clId="{3E2F237D-2AFA-4088-9D4A-023B26C86A97}" dt="2022-06-09T23:48:21.537" v="333" actId="26606"/>
          <ac:spMkLst>
            <pc:docMk/>
            <pc:sldMk cId="0" sldId="329"/>
            <ac:spMk id="381" creationId="{984BBFDD-E720-4805-A9C8-129FBBF6DD70}"/>
          </ac:spMkLst>
        </pc:spChg>
        <pc:spChg chg="add del">
          <ac:chgData name="Édith Darin" userId="e453e72a-cdcc-468f-a8de-579476e5e3dd" providerId="ADAL" clId="{3E2F237D-2AFA-4088-9D4A-023B26C86A97}" dt="2022-06-09T23:48:21.537" v="333" actId="26606"/>
          <ac:spMkLst>
            <pc:docMk/>
            <pc:sldMk cId="0" sldId="329"/>
            <ac:spMk id="383" creationId="{5AC4BE46-4A77-42FE-9D15-065CDB2F847C}"/>
          </ac:spMkLst>
        </pc:spChg>
        <pc:spChg chg="add">
          <ac:chgData name="Édith Darin" userId="e453e72a-cdcc-468f-a8de-579476e5e3dd" providerId="ADAL" clId="{3E2F237D-2AFA-4088-9D4A-023B26C86A97}" dt="2022-06-09T23:48:21.637" v="334" actId="26606"/>
          <ac:spMkLst>
            <pc:docMk/>
            <pc:sldMk cId="0" sldId="329"/>
            <ac:spMk id="385" creationId="{44CC594A-A820-450F-B363-C19201FCFEC6}"/>
          </ac:spMkLst>
        </pc:spChg>
        <pc:spChg chg="add">
          <ac:chgData name="Édith Darin" userId="e453e72a-cdcc-468f-a8de-579476e5e3dd" providerId="ADAL" clId="{3E2F237D-2AFA-4088-9D4A-023B26C86A97}" dt="2022-06-09T23:48:21.637" v="334" actId="26606"/>
          <ac:spMkLst>
            <pc:docMk/>
            <pc:sldMk cId="0" sldId="329"/>
            <ac:spMk id="386" creationId="{59FAB3DA-E9ED-4574-ABCC-378BC0FF1BBC}"/>
          </ac:spMkLst>
        </pc:spChg>
        <pc:spChg chg="add">
          <ac:chgData name="Édith Darin" userId="e453e72a-cdcc-468f-a8de-579476e5e3dd" providerId="ADAL" clId="{3E2F237D-2AFA-4088-9D4A-023B26C86A97}" dt="2022-06-09T23:48:21.637" v="334" actId="26606"/>
          <ac:spMkLst>
            <pc:docMk/>
            <pc:sldMk cId="0" sldId="329"/>
            <ac:spMk id="387" creationId="{53B8D6B0-55D6-48DC-86D8-FD95D5F118AB}"/>
          </ac:spMkLst>
        </pc:spChg>
        <pc:picChg chg="mod">
          <ac:chgData name="Édith Darin" userId="e453e72a-cdcc-468f-a8de-579476e5e3dd" providerId="ADAL" clId="{3E2F237D-2AFA-4088-9D4A-023B26C86A97}" dt="2022-06-09T23:48:21.637" v="334" actId="26606"/>
          <ac:picMkLst>
            <pc:docMk/>
            <pc:sldMk cId="0" sldId="329"/>
            <ac:picMk id="366" creationId="{00000000-0000-0000-0000-000000000000}"/>
          </ac:picMkLst>
        </pc:picChg>
        <pc:cxnChg chg="add del">
          <ac:chgData name="Édith Darin" userId="e453e72a-cdcc-468f-a8de-579476e5e3dd" providerId="ADAL" clId="{3E2F237D-2AFA-4088-9D4A-023B26C86A97}" dt="2022-06-09T23:48:21.537" v="333" actId="26606"/>
          <ac:cxnSpMkLst>
            <pc:docMk/>
            <pc:sldMk cId="0" sldId="329"/>
            <ac:cxnSpMk id="377" creationId="{7E1D4427-852B-4B37-8E76-0E9F1810BA2A}"/>
          </ac:cxnSpMkLst>
        </pc:cxnChg>
      </pc:sldChg>
      <pc:sldChg chg="addSp delSp new del">
        <pc:chgData name="Édith Darin" userId="e453e72a-cdcc-468f-a8de-579476e5e3dd" providerId="ADAL" clId="{3E2F237D-2AFA-4088-9D4A-023B26C86A97}" dt="2022-06-09T23:57:47.659" v="364" actId="47"/>
        <pc:sldMkLst>
          <pc:docMk/>
          <pc:sldMk cId="465797223" sldId="330"/>
        </pc:sldMkLst>
        <pc:spChg chg="add del">
          <ac:chgData name="Édith Darin" userId="e453e72a-cdcc-468f-a8de-579476e5e3dd" providerId="ADAL" clId="{3E2F237D-2AFA-4088-9D4A-023B26C86A97}" dt="2022-06-09T23:56:02.409" v="339"/>
          <ac:spMkLst>
            <pc:docMk/>
            <pc:sldMk cId="465797223" sldId="330"/>
            <ac:spMk id="4" creationId="{43D2022A-B9F6-4E5C-A022-92F25D399FC1}"/>
          </ac:spMkLst>
        </pc:spChg>
        <pc:picChg chg="add del">
          <ac:chgData name="Édith Darin" userId="e453e72a-cdcc-468f-a8de-579476e5e3dd" providerId="ADAL" clId="{3E2F237D-2AFA-4088-9D4A-023B26C86A97}" dt="2022-06-09T23:56:02.409" v="339"/>
          <ac:picMkLst>
            <pc:docMk/>
            <pc:sldMk cId="465797223" sldId="330"/>
            <ac:picMk id="1026" creationId="{129B1F51-5CC7-4DAE-970D-2E5F11883BBD}"/>
          </ac:picMkLst>
        </pc:picChg>
        <pc:picChg chg="add del">
          <ac:chgData name="Édith Darin" userId="e453e72a-cdcc-468f-a8de-579476e5e3dd" providerId="ADAL" clId="{3E2F237D-2AFA-4088-9D4A-023B26C86A97}" dt="2022-06-09T23:56:02.409" v="339"/>
          <ac:picMkLst>
            <pc:docMk/>
            <pc:sldMk cId="465797223" sldId="330"/>
            <ac:picMk id="1027" creationId="{36C42F47-58C7-4344-A67A-D85F9B96411F}"/>
          </ac:picMkLst>
        </pc:picChg>
        <pc:picChg chg="add del">
          <ac:chgData name="Édith Darin" userId="e453e72a-cdcc-468f-a8de-579476e5e3dd" providerId="ADAL" clId="{3E2F237D-2AFA-4088-9D4A-023B26C86A97}" dt="2022-06-09T23:56:02.409" v="339"/>
          <ac:picMkLst>
            <pc:docMk/>
            <pc:sldMk cId="465797223" sldId="330"/>
            <ac:picMk id="1028" creationId="{47B8FB2E-28D2-4791-8A8E-67AE52607317}"/>
          </ac:picMkLst>
        </pc:picChg>
        <pc:picChg chg="add del">
          <ac:chgData name="Édith Darin" userId="e453e72a-cdcc-468f-a8de-579476e5e3dd" providerId="ADAL" clId="{3E2F237D-2AFA-4088-9D4A-023B26C86A97}" dt="2022-06-09T23:56:02.409" v="339"/>
          <ac:picMkLst>
            <pc:docMk/>
            <pc:sldMk cId="465797223" sldId="330"/>
            <ac:picMk id="1029" creationId="{81562A3B-3157-4AB2-81A0-DC6AB64F2F18}"/>
          </ac:picMkLst>
        </pc:picChg>
      </pc:sldChg>
      <pc:sldChg chg="modSp add mod ord">
        <pc:chgData name="Édith Darin" userId="e453e72a-cdcc-468f-a8de-579476e5e3dd" providerId="ADAL" clId="{3E2F237D-2AFA-4088-9D4A-023B26C86A97}" dt="2022-06-09T23:57:45.088" v="363" actId="20577"/>
        <pc:sldMkLst>
          <pc:docMk/>
          <pc:sldMk cId="764085325" sldId="331"/>
        </pc:sldMkLst>
        <pc:spChg chg="mod">
          <ac:chgData name="Édith Darin" userId="e453e72a-cdcc-468f-a8de-579476e5e3dd" providerId="ADAL" clId="{3E2F237D-2AFA-4088-9D4A-023B26C86A97}" dt="2022-06-09T23:57:45.088" v="363" actId="20577"/>
          <ac:spMkLst>
            <pc:docMk/>
            <pc:sldMk cId="764085325" sldId="331"/>
            <ac:spMk id="300" creationId="{00000000-0000-0000-0000-000000000000}"/>
          </ac:spMkLst>
        </pc:spChg>
      </pc:sldChg>
      <pc:sldChg chg="modSp add mod">
        <pc:chgData name="Édith Darin" userId="e453e72a-cdcc-468f-a8de-579476e5e3dd" providerId="ADAL" clId="{3E2F237D-2AFA-4088-9D4A-023B26C86A97}" dt="2022-06-10T00:04:03.782" v="500" actId="1076"/>
        <pc:sldMkLst>
          <pc:docMk/>
          <pc:sldMk cId="0" sldId="332"/>
        </pc:sldMkLst>
        <pc:spChg chg="mod">
          <ac:chgData name="Édith Darin" userId="e453e72a-cdcc-468f-a8de-579476e5e3dd" providerId="ADAL" clId="{3E2F237D-2AFA-4088-9D4A-023B26C86A97}" dt="2022-06-10T00:03:58.738" v="499" actId="20577"/>
          <ac:spMkLst>
            <pc:docMk/>
            <pc:sldMk cId="0" sldId="332"/>
            <ac:spMk id="441" creationId="{00000000-0000-0000-0000-000000000000}"/>
          </ac:spMkLst>
        </pc:spChg>
        <pc:spChg chg="mod">
          <ac:chgData name="Édith Darin" userId="e453e72a-cdcc-468f-a8de-579476e5e3dd" providerId="ADAL" clId="{3E2F237D-2AFA-4088-9D4A-023B26C86A97}" dt="2022-06-10T00:04:03.782" v="500" actId="1076"/>
          <ac:spMkLst>
            <pc:docMk/>
            <pc:sldMk cId="0" sldId="332"/>
            <ac:spMk id="444" creationId="{00000000-0000-0000-0000-000000000000}"/>
          </ac:spMkLst>
        </pc:spChg>
      </pc:sldChg>
      <pc:sldChg chg="addSp delSp modSp new mod ord setBg modClrScheme chgLayout">
        <pc:chgData name="Édith Darin" userId="e453e72a-cdcc-468f-a8de-579476e5e3dd" providerId="ADAL" clId="{3E2F237D-2AFA-4088-9D4A-023B26C86A97}" dt="2022-06-10T00:18:50.201" v="1147" actId="1076"/>
        <pc:sldMkLst>
          <pc:docMk/>
          <pc:sldMk cId="2750675763" sldId="333"/>
        </pc:sldMkLst>
        <pc:spChg chg="del mod ord">
          <ac:chgData name="Édith Darin" userId="e453e72a-cdcc-468f-a8de-579476e5e3dd" providerId="ADAL" clId="{3E2F237D-2AFA-4088-9D4A-023B26C86A97}" dt="2022-06-10T00:04:32.390" v="504" actId="700"/>
          <ac:spMkLst>
            <pc:docMk/>
            <pc:sldMk cId="2750675763" sldId="333"/>
            <ac:spMk id="2" creationId="{16E64A7A-37AF-4275-A606-993CC18787C4}"/>
          </ac:spMkLst>
        </pc:spChg>
        <pc:spChg chg="del mod ord">
          <ac:chgData name="Édith Darin" userId="e453e72a-cdcc-468f-a8de-579476e5e3dd" providerId="ADAL" clId="{3E2F237D-2AFA-4088-9D4A-023B26C86A97}" dt="2022-06-10T00:04:32.390" v="504" actId="700"/>
          <ac:spMkLst>
            <pc:docMk/>
            <pc:sldMk cId="2750675763" sldId="333"/>
            <ac:spMk id="3" creationId="{D0876337-9A10-4C84-9186-AB7C86EB3F6F}"/>
          </ac:spMkLst>
        </pc:spChg>
        <pc:spChg chg="add mod ord">
          <ac:chgData name="Édith Darin" userId="e453e72a-cdcc-468f-a8de-579476e5e3dd" providerId="ADAL" clId="{3E2F237D-2AFA-4088-9D4A-023B26C86A97}" dt="2022-06-10T00:06:31.235" v="541" actId="700"/>
          <ac:spMkLst>
            <pc:docMk/>
            <pc:sldMk cId="2750675763" sldId="333"/>
            <ac:spMk id="4" creationId="{0056F85E-894F-4ED0-83CF-74CB31817D1E}"/>
          </ac:spMkLst>
        </pc:spChg>
        <pc:spChg chg="add del mod ord">
          <ac:chgData name="Édith Darin" userId="e453e72a-cdcc-468f-a8de-579476e5e3dd" providerId="ADAL" clId="{3E2F237D-2AFA-4088-9D4A-023B26C86A97}" dt="2022-06-10T00:05:57.683" v="506"/>
          <ac:spMkLst>
            <pc:docMk/>
            <pc:sldMk cId="2750675763" sldId="333"/>
            <ac:spMk id="5" creationId="{9CB21EE1-FE27-4947-81D1-0B0EEC529050}"/>
          </ac:spMkLst>
        </pc:spChg>
        <pc:spChg chg="add del mod ord">
          <ac:chgData name="Édith Darin" userId="e453e72a-cdcc-468f-a8de-579476e5e3dd" providerId="ADAL" clId="{3E2F237D-2AFA-4088-9D4A-023B26C86A97}" dt="2022-06-10T00:05:04.542" v="505" actId="22"/>
          <ac:spMkLst>
            <pc:docMk/>
            <pc:sldMk cId="2750675763" sldId="333"/>
            <ac:spMk id="6" creationId="{9E3144F9-2E63-4E80-B865-9FF799B416D0}"/>
          </ac:spMkLst>
        </pc:spChg>
        <pc:spChg chg="add mod">
          <ac:chgData name="Édith Darin" userId="e453e72a-cdcc-468f-a8de-579476e5e3dd" providerId="ADAL" clId="{3E2F237D-2AFA-4088-9D4A-023B26C86A97}" dt="2022-06-10T00:07:20.753" v="574" actId="1076"/>
          <ac:spMkLst>
            <pc:docMk/>
            <pc:sldMk cId="2750675763" sldId="333"/>
            <ac:spMk id="10" creationId="{D9359CB2-9DF0-4AF6-AF2E-4DC29FCD2CFE}"/>
          </ac:spMkLst>
        </pc:spChg>
        <pc:spChg chg="add del">
          <ac:chgData name="Édith Darin" userId="e453e72a-cdcc-468f-a8de-579476e5e3dd" providerId="ADAL" clId="{3E2F237D-2AFA-4088-9D4A-023B26C86A97}" dt="2022-06-10T00:06:24.091" v="539" actId="26606"/>
          <ac:spMkLst>
            <pc:docMk/>
            <pc:sldMk cId="2750675763" sldId="333"/>
            <ac:spMk id="14" creationId="{BB2B8762-61F0-4F1B-9364-D633EE9D6AF5}"/>
          </ac:spMkLst>
        </pc:spChg>
        <pc:spChg chg="add del">
          <ac:chgData name="Édith Darin" userId="e453e72a-cdcc-468f-a8de-579476e5e3dd" providerId="ADAL" clId="{3E2F237D-2AFA-4088-9D4A-023B26C86A97}" dt="2022-06-10T00:06:24.091" v="539" actId="26606"/>
          <ac:spMkLst>
            <pc:docMk/>
            <pc:sldMk cId="2750675763" sldId="333"/>
            <ac:spMk id="16" creationId="{E97675C8-1328-460C-9EBF-6B446B67EAD3}"/>
          </ac:spMkLst>
        </pc:spChg>
        <pc:spChg chg="add mod">
          <ac:chgData name="Édith Darin" userId="e453e72a-cdcc-468f-a8de-579476e5e3dd" providerId="ADAL" clId="{3E2F237D-2AFA-4088-9D4A-023B26C86A97}" dt="2022-06-10T00:07:41.779" v="584" actId="20577"/>
          <ac:spMkLst>
            <pc:docMk/>
            <pc:sldMk cId="2750675763" sldId="333"/>
            <ac:spMk id="19" creationId="{65DB1C0E-2CE4-475B-A127-7AC1995BDB4E}"/>
          </ac:spMkLst>
        </pc:spChg>
        <pc:spChg chg="add del">
          <ac:chgData name="Édith Darin" userId="e453e72a-cdcc-468f-a8de-579476e5e3dd" providerId="ADAL" clId="{3E2F237D-2AFA-4088-9D4A-023B26C86A97}" dt="2022-06-10T00:06:24.091" v="539" actId="26606"/>
          <ac:spMkLst>
            <pc:docMk/>
            <pc:sldMk cId="2750675763" sldId="333"/>
            <ac:spMk id="20" creationId="{C6417104-D4C1-4710-9982-2154A7F48492}"/>
          </ac:spMkLst>
        </pc:spChg>
        <pc:spChg chg="add mod">
          <ac:chgData name="Édith Darin" userId="e453e72a-cdcc-468f-a8de-579476e5e3dd" providerId="ADAL" clId="{3E2F237D-2AFA-4088-9D4A-023B26C86A97}" dt="2022-06-10T00:18:50.201" v="1147" actId="1076"/>
          <ac:spMkLst>
            <pc:docMk/>
            <pc:sldMk cId="2750675763" sldId="333"/>
            <ac:spMk id="21" creationId="{34F6918D-EF97-4985-A4BD-1A91ACAB6119}"/>
          </ac:spMkLst>
        </pc:spChg>
        <pc:spChg chg="add del">
          <ac:chgData name="Édith Darin" userId="e453e72a-cdcc-468f-a8de-579476e5e3dd" providerId="ADAL" clId="{3E2F237D-2AFA-4088-9D4A-023B26C86A97}" dt="2022-06-10T00:06:24.091" v="539" actId="26606"/>
          <ac:spMkLst>
            <pc:docMk/>
            <pc:sldMk cId="2750675763" sldId="333"/>
            <ac:spMk id="22" creationId="{626F1402-2DEC-4071-84AF-350C7BF00D43}"/>
          </ac:spMkLst>
        </pc:spChg>
        <pc:spChg chg="add mod">
          <ac:chgData name="Édith Darin" userId="e453e72a-cdcc-468f-a8de-579476e5e3dd" providerId="ADAL" clId="{3E2F237D-2AFA-4088-9D4A-023B26C86A97}" dt="2022-06-10T00:18:43.962" v="1145" actId="1076"/>
          <ac:spMkLst>
            <pc:docMk/>
            <pc:sldMk cId="2750675763" sldId="333"/>
            <ac:spMk id="23" creationId="{D5DA9211-87E6-4001-A3C2-666BC9270510}"/>
          </ac:spMkLst>
        </pc:spChg>
        <pc:spChg chg="add del">
          <ac:chgData name="Édith Darin" userId="e453e72a-cdcc-468f-a8de-579476e5e3dd" providerId="ADAL" clId="{3E2F237D-2AFA-4088-9D4A-023B26C86A97}" dt="2022-06-10T00:06:24.091" v="539" actId="26606"/>
          <ac:spMkLst>
            <pc:docMk/>
            <pc:sldMk cId="2750675763" sldId="333"/>
            <ac:spMk id="26" creationId="{DA52A394-10F4-4AA5-90E4-634D1E919DBA}"/>
          </ac:spMkLst>
        </pc:spChg>
        <pc:spChg chg="add del">
          <ac:chgData name="Édith Darin" userId="e453e72a-cdcc-468f-a8de-579476e5e3dd" providerId="ADAL" clId="{3E2F237D-2AFA-4088-9D4A-023B26C86A97}" dt="2022-06-10T00:06:24.091" v="539" actId="26606"/>
          <ac:spMkLst>
            <pc:docMk/>
            <pc:sldMk cId="2750675763" sldId="333"/>
            <ac:spMk id="28" creationId="{07BDDC51-8BB2-42BE-8EA8-39B3E9AC1EF6}"/>
          </ac:spMkLst>
        </pc:spChg>
        <pc:picChg chg="add mod ord modCrop">
          <ac:chgData name="Édith Darin" userId="e453e72a-cdcc-468f-a8de-579476e5e3dd" providerId="ADAL" clId="{3E2F237D-2AFA-4088-9D4A-023B26C86A97}" dt="2022-06-10T00:07:35.278" v="579" actId="732"/>
          <ac:picMkLst>
            <pc:docMk/>
            <pc:sldMk cId="2750675763" sldId="333"/>
            <ac:picMk id="8" creationId="{E71BE5D4-C1BB-4CE6-9508-117CF55743A4}"/>
          </ac:picMkLst>
        </pc:picChg>
        <pc:picChg chg="add mod ord">
          <ac:chgData name="Édith Darin" userId="e453e72a-cdcc-468f-a8de-579476e5e3dd" providerId="ADAL" clId="{3E2F237D-2AFA-4088-9D4A-023B26C86A97}" dt="2022-06-10T00:07:16.375" v="573" actId="1076"/>
          <ac:picMkLst>
            <pc:docMk/>
            <pc:sldMk cId="2750675763" sldId="333"/>
            <ac:picMk id="9" creationId="{099F1842-586D-493B-92C0-7BB966F5AFF1}"/>
          </ac:picMkLst>
        </pc:picChg>
        <pc:cxnChg chg="add del">
          <ac:chgData name="Édith Darin" userId="e453e72a-cdcc-468f-a8de-579476e5e3dd" providerId="ADAL" clId="{3E2F237D-2AFA-4088-9D4A-023B26C86A97}" dt="2022-06-10T00:06:24.091" v="539" actId="26606"/>
          <ac:cxnSpMkLst>
            <pc:docMk/>
            <pc:sldMk cId="2750675763" sldId="333"/>
            <ac:cxnSpMk id="18" creationId="{514EE78B-AF71-4195-A01B-F1165D9233BF}"/>
          </ac:cxnSpMkLst>
        </pc:cxnChg>
        <pc:cxnChg chg="add del">
          <ac:chgData name="Édith Darin" userId="e453e72a-cdcc-468f-a8de-579476e5e3dd" providerId="ADAL" clId="{3E2F237D-2AFA-4088-9D4A-023B26C86A97}" dt="2022-06-10T00:06:24.091" v="539" actId="26606"/>
          <ac:cxnSpMkLst>
            <pc:docMk/>
            <pc:sldMk cId="2750675763" sldId="333"/>
            <ac:cxnSpMk id="24" creationId="{04733B62-1719-4677-A612-CA0AC0AD7482}"/>
          </ac:cxnSpMkLst>
        </pc:cxnChg>
      </pc:sldChg>
      <pc:sldChg chg="addSp modSp new mod setBg modClrScheme chgLayout">
        <pc:chgData name="Édith Darin" userId="e453e72a-cdcc-468f-a8de-579476e5e3dd" providerId="ADAL" clId="{3E2F237D-2AFA-4088-9D4A-023B26C86A97}" dt="2022-06-10T00:15:42.178" v="1113" actId="20577"/>
        <pc:sldMkLst>
          <pc:docMk/>
          <pc:sldMk cId="4282566919" sldId="334"/>
        </pc:sldMkLst>
        <pc:spChg chg="add mod">
          <ac:chgData name="Édith Darin" userId="e453e72a-cdcc-468f-a8de-579476e5e3dd" providerId="ADAL" clId="{3E2F237D-2AFA-4088-9D4A-023B26C86A97}" dt="2022-06-10T00:15:27.466" v="1085" actId="26606"/>
          <ac:spMkLst>
            <pc:docMk/>
            <pc:sldMk cId="4282566919" sldId="334"/>
            <ac:spMk id="2" creationId="{EBC84229-562E-449F-A115-5AA1D3413B8F}"/>
          </ac:spMkLst>
        </pc:spChg>
        <pc:spChg chg="add mod ord">
          <ac:chgData name="Édith Darin" userId="e453e72a-cdcc-468f-a8de-579476e5e3dd" providerId="ADAL" clId="{3E2F237D-2AFA-4088-9D4A-023B26C86A97}" dt="2022-06-10T00:15:42.178" v="1113" actId="20577"/>
          <ac:spMkLst>
            <pc:docMk/>
            <pc:sldMk cId="4282566919" sldId="334"/>
            <ac:spMk id="3" creationId="{140C834B-D5A1-4984-A6DE-6B0DFC14B9E6}"/>
          </ac:spMkLst>
        </pc:spChg>
        <pc:spChg chg="add">
          <ac:chgData name="Édith Darin" userId="e453e72a-cdcc-468f-a8de-579476e5e3dd" providerId="ADAL" clId="{3E2F237D-2AFA-4088-9D4A-023B26C86A97}" dt="2022-06-10T00:15:27.466" v="1085" actId="26606"/>
          <ac:spMkLst>
            <pc:docMk/>
            <pc:sldMk cId="4282566919" sldId="334"/>
            <ac:spMk id="9" creationId="{52ABB703-2B0E-4C3B-B4A2-F3973548E561}"/>
          </ac:spMkLst>
        </pc:spChg>
        <pc:spChg chg="add">
          <ac:chgData name="Édith Darin" userId="e453e72a-cdcc-468f-a8de-579476e5e3dd" providerId="ADAL" clId="{3E2F237D-2AFA-4088-9D4A-023B26C86A97}" dt="2022-06-10T00:15:27.466" v="1085" actId="26606"/>
          <ac:spMkLst>
            <pc:docMk/>
            <pc:sldMk cId="4282566919" sldId="334"/>
            <ac:spMk id="13" creationId="{E95DA498-D9A2-4DA9-B9DA-B3776E08CF7E}"/>
          </ac:spMkLst>
        </pc:spChg>
        <pc:spChg chg="add">
          <ac:chgData name="Édith Darin" userId="e453e72a-cdcc-468f-a8de-579476e5e3dd" providerId="ADAL" clId="{3E2F237D-2AFA-4088-9D4A-023B26C86A97}" dt="2022-06-10T00:15:27.466" v="1085" actId="26606"/>
          <ac:spMkLst>
            <pc:docMk/>
            <pc:sldMk cId="4282566919" sldId="334"/>
            <ac:spMk id="15" creationId="{82A73093-4B9D-420D-B17E-52293703A1D4}"/>
          </ac:spMkLst>
        </pc:spChg>
        <pc:picChg chg="add mod">
          <ac:chgData name="Édith Darin" userId="e453e72a-cdcc-468f-a8de-579476e5e3dd" providerId="ADAL" clId="{3E2F237D-2AFA-4088-9D4A-023B26C86A97}" dt="2022-06-10T00:15:27.466" v="1085" actId="26606"/>
          <ac:picMkLst>
            <pc:docMk/>
            <pc:sldMk cId="4282566919" sldId="334"/>
            <ac:picMk id="4" creationId="{7A8B9521-52C3-4D4A-B4B7-84BDB003360C}"/>
          </ac:picMkLst>
        </pc:picChg>
        <pc:cxnChg chg="add">
          <ac:chgData name="Édith Darin" userId="e453e72a-cdcc-468f-a8de-579476e5e3dd" providerId="ADAL" clId="{3E2F237D-2AFA-4088-9D4A-023B26C86A97}" dt="2022-06-10T00:15:27.466" v="1085" actId="26606"/>
          <ac:cxnSpMkLst>
            <pc:docMk/>
            <pc:sldMk cId="4282566919" sldId="334"/>
            <ac:cxnSpMk id="11" creationId="{9C21570E-E159-49A6-9891-FA397B7A92D3}"/>
          </ac:cxnSpMkLst>
        </pc:cxnChg>
      </pc:sldChg>
      <pc:sldChg chg="addSp modSp new mod setBg">
        <pc:chgData name="Édith Darin" userId="e453e72a-cdcc-468f-a8de-579476e5e3dd" providerId="ADAL" clId="{3E2F237D-2AFA-4088-9D4A-023B26C86A97}" dt="2022-06-10T00:25:26.075" v="1356"/>
        <pc:sldMkLst>
          <pc:docMk/>
          <pc:sldMk cId="2843531863" sldId="335"/>
        </pc:sldMkLst>
        <pc:spChg chg="mod">
          <ac:chgData name="Édith Darin" userId="e453e72a-cdcc-468f-a8de-579476e5e3dd" providerId="ADAL" clId="{3E2F237D-2AFA-4088-9D4A-023B26C86A97}" dt="2022-06-10T00:22:14.384" v="1246" actId="26606"/>
          <ac:spMkLst>
            <pc:docMk/>
            <pc:sldMk cId="2843531863" sldId="335"/>
            <ac:spMk id="2" creationId="{C583B52E-9967-4177-B0C7-643D4AA283C1}"/>
          </ac:spMkLst>
        </pc:spChg>
        <pc:spChg chg="mod">
          <ac:chgData name="Édith Darin" userId="e453e72a-cdcc-468f-a8de-579476e5e3dd" providerId="ADAL" clId="{3E2F237D-2AFA-4088-9D4A-023B26C86A97}" dt="2022-06-10T00:23:14.899" v="1344" actId="6549"/>
          <ac:spMkLst>
            <pc:docMk/>
            <pc:sldMk cId="2843531863" sldId="335"/>
            <ac:spMk id="3" creationId="{D01ADEC9-0350-439A-B519-D319F6008D2F}"/>
          </ac:spMkLst>
        </pc:spChg>
        <pc:spChg chg="add">
          <ac:chgData name="Édith Darin" userId="e453e72a-cdcc-468f-a8de-579476e5e3dd" providerId="ADAL" clId="{3E2F237D-2AFA-4088-9D4A-023B26C86A97}" dt="2022-06-10T00:22:14.384" v="1246" actId="26606"/>
          <ac:spMkLst>
            <pc:docMk/>
            <pc:sldMk cId="2843531863" sldId="335"/>
            <ac:spMk id="9" creationId="{990D0034-F768-41E7-85D4-F38C4DE85770}"/>
          </ac:spMkLst>
        </pc:spChg>
        <pc:picChg chg="add mod">
          <ac:chgData name="Édith Darin" userId="e453e72a-cdcc-468f-a8de-579476e5e3dd" providerId="ADAL" clId="{3E2F237D-2AFA-4088-9D4A-023B26C86A97}" dt="2022-06-10T00:25:26.075" v="1356"/>
          <ac:picMkLst>
            <pc:docMk/>
            <pc:sldMk cId="2843531863" sldId="335"/>
            <ac:picMk id="4" creationId="{C0951731-619F-49D6-B0BA-7AB292F783E0}"/>
          </ac:picMkLst>
        </pc:picChg>
        <pc:cxnChg chg="add">
          <ac:chgData name="Édith Darin" userId="e453e72a-cdcc-468f-a8de-579476e5e3dd" providerId="ADAL" clId="{3E2F237D-2AFA-4088-9D4A-023B26C86A97}" dt="2022-06-10T00:22:14.384" v="1246" actId="26606"/>
          <ac:cxnSpMkLst>
            <pc:docMk/>
            <pc:sldMk cId="2843531863" sldId="335"/>
            <ac:cxnSpMk id="11" creationId="{5A0A5CF6-407C-4691-8122-49DF69D0020D}"/>
          </ac:cxnSpMkLst>
        </pc:cxnChg>
      </pc:sldChg>
      <pc:sldChg chg="addSp modSp new mod setBg modClrScheme chgLayout">
        <pc:chgData name="Édith Darin" userId="e453e72a-cdcc-468f-a8de-579476e5e3dd" providerId="ADAL" clId="{3E2F237D-2AFA-4088-9D4A-023B26C86A97}" dt="2022-06-10T20:19:28.996" v="1650" actId="20577"/>
        <pc:sldMkLst>
          <pc:docMk/>
          <pc:sldMk cId="455714608" sldId="336"/>
        </pc:sldMkLst>
        <pc:spChg chg="mod ord">
          <ac:chgData name="Édith Darin" userId="e453e72a-cdcc-468f-a8de-579476e5e3dd" providerId="ADAL" clId="{3E2F237D-2AFA-4088-9D4A-023B26C86A97}" dt="2022-06-10T18:34:47.111" v="1637" actId="26606"/>
          <ac:spMkLst>
            <pc:docMk/>
            <pc:sldMk cId="455714608" sldId="336"/>
            <ac:spMk id="2" creationId="{6702F893-9E56-475D-9288-90A878BC15D4}"/>
          </ac:spMkLst>
        </pc:spChg>
        <pc:spChg chg="add mod ord">
          <ac:chgData name="Édith Darin" userId="e453e72a-cdcc-468f-a8de-579476e5e3dd" providerId="ADAL" clId="{3E2F237D-2AFA-4088-9D4A-023B26C86A97}" dt="2022-06-10T20:19:28.996" v="1650" actId="20577"/>
          <ac:spMkLst>
            <pc:docMk/>
            <pc:sldMk cId="455714608" sldId="336"/>
            <ac:spMk id="3" creationId="{9E857FD7-03CC-4AA6-B9E9-4FE10654D6D5}"/>
          </ac:spMkLst>
        </pc:spChg>
        <pc:spChg chg="add">
          <ac:chgData name="Édith Darin" userId="e453e72a-cdcc-468f-a8de-579476e5e3dd" providerId="ADAL" clId="{3E2F237D-2AFA-4088-9D4A-023B26C86A97}" dt="2022-06-10T18:34:47.111" v="1637" actId="26606"/>
          <ac:spMkLst>
            <pc:docMk/>
            <pc:sldMk cId="455714608" sldId="336"/>
            <ac:spMk id="8" creationId="{C843AFC8-D8D0-4784-B08C-6324FA88E6DD}"/>
          </ac:spMkLst>
        </pc:spChg>
        <pc:spChg chg="add">
          <ac:chgData name="Édith Darin" userId="e453e72a-cdcc-468f-a8de-579476e5e3dd" providerId="ADAL" clId="{3E2F237D-2AFA-4088-9D4A-023B26C86A97}" dt="2022-06-10T18:34:47.111" v="1637" actId="26606"/>
          <ac:spMkLst>
            <pc:docMk/>
            <pc:sldMk cId="455714608" sldId="336"/>
            <ac:spMk id="10" creationId="{854B1A56-8AFB-4D4F-8D98-1E832D6FFE67}"/>
          </ac:spMkLst>
        </pc:spChg>
        <pc:spChg chg="add">
          <ac:chgData name="Édith Darin" userId="e453e72a-cdcc-468f-a8de-579476e5e3dd" providerId="ADAL" clId="{3E2F237D-2AFA-4088-9D4A-023B26C86A97}" dt="2022-06-10T18:34:47.111" v="1637" actId="26606"/>
          <ac:spMkLst>
            <pc:docMk/>
            <pc:sldMk cId="455714608" sldId="336"/>
            <ac:spMk id="12" creationId="{F8E828FC-05B4-4BA4-92D3-3DF79D42D88E}"/>
          </ac:spMkLst>
        </pc:spChg>
      </pc:sldChg>
    </pc:docChg>
  </pc:docChgLst>
  <pc:docChgLst>
    <pc:chgData name="Édith Darin" userId="e453e72a-cdcc-468f-a8de-579476e5e3dd" providerId="ADAL" clId="{09F3ACF4-3B1D-462C-9EEB-153451DFA518}"/>
    <pc:docChg chg="undo custSel addSld modSld sldOrd">
      <pc:chgData name="Édith Darin" userId="e453e72a-cdcc-468f-a8de-579476e5e3dd" providerId="ADAL" clId="{09F3ACF4-3B1D-462C-9EEB-153451DFA518}" dt="2022-06-24T13:59:55.457" v="195" actId="403"/>
      <pc:docMkLst>
        <pc:docMk/>
      </pc:docMkLst>
      <pc:sldChg chg="modSp mod">
        <pc:chgData name="Édith Darin" userId="e453e72a-cdcc-468f-a8de-579476e5e3dd" providerId="ADAL" clId="{09F3ACF4-3B1D-462C-9EEB-153451DFA518}" dt="2022-06-24T12:50:51.340" v="189" actId="20577"/>
        <pc:sldMkLst>
          <pc:docMk/>
          <pc:sldMk cId="2815067310" sldId="256"/>
        </pc:sldMkLst>
        <pc:spChg chg="mod">
          <ac:chgData name="Édith Darin" userId="e453e72a-cdcc-468f-a8de-579476e5e3dd" providerId="ADAL" clId="{09F3ACF4-3B1D-462C-9EEB-153451DFA518}" dt="2022-06-24T12:50:51.340" v="189" actId="20577"/>
          <ac:spMkLst>
            <pc:docMk/>
            <pc:sldMk cId="2815067310" sldId="256"/>
            <ac:spMk id="3" creationId="{00000000-0000-0000-0000-000000000000}"/>
          </ac:spMkLst>
        </pc:spChg>
      </pc:sldChg>
      <pc:sldChg chg="modSp mod">
        <pc:chgData name="Édith Darin" userId="e453e72a-cdcc-468f-a8de-579476e5e3dd" providerId="ADAL" clId="{09F3ACF4-3B1D-462C-9EEB-153451DFA518}" dt="2022-06-24T12:49:36.984" v="155" actId="14100"/>
        <pc:sldMkLst>
          <pc:docMk/>
          <pc:sldMk cId="0" sldId="275"/>
        </pc:sldMkLst>
        <pc:picChg chg="mod">
          <ac:chgData name="Édith Darin" userId="e453e72a-cdcc-468f-a8de-579476e5e3dd" providerId="ADAL" clId="{09F3ACF4-3B1D-462C-9EEB-153451DFA518}" dt="2022-06-24T12:49:36.984" v="155" actId="14100"/>
          <ac:picMkLst>
            <pc:docMk/>
            <pc:sldMk cId="0" sldId="275"/>
            <ac:picMk id="380" creationId="{00000000-0000-0000-0000-000000000000}"/>
          </ac:picMkLst>
        </pc:picChg>
      </pc:sldChg>
      <pc:sldChg chg="modSp mod">
        <pc:chgData name="Édith Darin" userId="e453e72a-cdcc-468f-a8de-579476e5e3dd" providerId="ADAL" clId="{09F3ACF4-3B1D-462C-9EEB-153451DFA518}" dt="2022-06-24T13:59:55.457" v="195" actId="403"/>
        <pc:sldMkLst>
          <pc:docMk/>
          <pc:sldMk cId="1857519590" sldId="339"/>
        </pc:sldMkLst>
        <pc:spChg chg="mod">
          <ac:chgData name="Édith Darin" userId="e453e72a-cdcc-468f-a8de-579476e5e3dd" providerId="ADAL" clId="{09F3ACF4-3B1D-462C-9EEB-153451DFA518}" dt="2022-06-24T13:59:55.457" v="195" actId="403"/>
          <ac:spMkLst>
            <pc:docMk/>
            <pc:sldMk cId="1857519590" sldId="339"/>
            <ac:spMk id="3" creationId="{00000000-0000-0000-0000-000000000000}"/>
          </ac:spMkLst>
        </pc:spChg>
      </pc:sldChg>
      <pc:sldChg chg="modSp mod">
        <pc:chgData name="Édith Darin" userId="e453e72a-cdcc-468f-a8de-579476e5e3dd" providerId="ADAL" clId="{09F3ACF4-3B1D-462C-9EEB-153451DFA518}" dt="2022-06-24T12:49:24.828" v="154" actId="20577"/>
        <pc:sldMkLst>
          <pc:docMk/>
          <pc:sldMk cId="3499203235" sldId="363"/>
        </pc:sldMkLst>
        <pc:spChg chg="mod">
          <ac:chgData name="Édith Darin" userId="e453e72a-cdcc-468f-a8de-579476e5e3dd" providerId="ADAL" clId="{09F3ACF4-3B1D-462C-9EEB-153451DFA518}" dt="2022-06-24T12:49:24.828" v="154" actId="20577"/>
          <ac:spMkLst>
            <pc:docMk/>
            <pc:sldMk cId="3499203235" sldId="363"/>
            <ac:spMk id="558" creationId="{00000000-0000-0000-0000-000000000000}"/>
          </ac:spMkLst>
        </pc:spChg>
      </pc:sldChg>
      <pc:sldChg chg="ord">
        <pc:chgData name="Édith Darin" userId="e453e72a-cdcc-468f-a8de-579476e5e3dd" providerId="ADAL" clId="{09F3ACF4-3B1D-462C-9EEB-153451DFA518}" dt="2022-06-24T12:50:00.688" v="157"/>
        <pc:sldMkLst>
          <pc:docMk/>
          <pc:sldMk cId="3273579534" sldId="370"/>
        </pc:sldMkLst>
      </pc:sldChg>
      <pc:sldChg chg="addSp modSp add setBg">
        <pc:chgData name="Édith Darin" userId="e453e72a-cdcc-468f-a8de-579476e5e3dd" providerId="ADAL" clId="{09F3ACF4-3B1D-462C-9EEB-153451DFA518}" dt="2022-06-24T12:01:52.540" v="24"/>
        <pc:sldMkLst>
          <pc:docMk/>
          <pc:sldMk cId="3599236774" sldId="398"/>
        </pc:sldMkLst>
        <pc:spChg chg="add mod">
          <ac:chgData name="Édith Darin" userId="e453e72a-cdcc-468f-a8de-579476e5e3dd" providerId="ADAL" clId="{09F3ACF4-3B1D-462C-9EEB-153451DFA518}" dt="2022-06-24T12:01:52.470" v="15"/>
          <ac:spMkLst>
            <pc:docMk/>
            <pc:sldMk cId="3599236774" sldId="398"/>
            <ac:spMk id="6" creationId="{C77D0082-D4BD-486D-B8A5-198A667C03B8}"/>
          </ac:spMkLst>
        </pc:spChg>
        <pc:spChg chg="add mod">
          <ac:chgData name="Édith Darin" userId="e453e72a-cdcc-468f-a8de-579476e5e3dd" providerId="ADAL" clId="{09F3ACF4-3B1D-462C-9EEB-153451DFA518}" dt="2022-06-24T12:01:52.540" v="24"/>
          <ac:spMkLst>
            <pc:docMk/>
            <pc:sldMk cId="3599236774" sldId="398"/>
            <ac:spMk id="7" creationId="{35F38479-E7D6-4D4E-B568-7DE208057BEF}"/>
          </ac:spMkLst>
        </pc:spChg>
        <pc:picChg chg="add mod">
          <ac:chgData name="Édith Darin" userId="e453e72a-cdcc-468f-a8de-579476e5e3dd" providerId="ADAL" clId="{09F3ACF4-3B1D-462C-9EEB-153451DFA518}" dt="2022-06-24T12:01:52.230" v="5"/>
          <ac:picMkLst>
            <pc:docMk/>
            <pc:sldMk cId="3599236774" sldId="398"/>
            <ac:picMk id="3" creationId="{C5884356-C20D-4C98-AF64-62CB9411BBD9}"/>
          </ac:picMkLst>
        </pc:picChg>
        <pc:picChg chg="add mod">
          <ac:chgData name="Édith Darin" userId="e453e72a-cdcc-468f-a8de-579476e5e3dd" providerId="ADAL" clId="{09F3ACF4-3B1D-462C-9EEB-153451DFA518}" dt="2022-06-24T12:01:52.285" v="7"/>
          <ac:picMkLst>
            <pc:docMk/>
            <pc:sldMk cId="3599236774" sldId="398"/>
            <ac:picMk id="5" creationId="{6D0E399D-8D50-4F23-B899-E478BE165941}"/>
          </ac:picMkLst>
        </pc:picChg>
      </pc:sldChg>
      <pc:sldChg chg="addSp modSp add setBg">
        <pc:chgData name="Édith Darin" userId="e453e72a-cdcc-468f-a8de-579476e5e3dd" providerId="ADAL" clId="{09F3ACF4-3B1D-462C-9EEB-153451DFA518}" dt="2022-06-24T12:02:38.247" v="49"/>
        <pc:sldMkLst>
          <pc:docMk/>
          <pc:sldMk cId="4289918795" sldId="399"/>
        </pc:sldMkLst>
        <pc:spChg chg="add mod">
          <ac:chgData name="Édith Darin" userId="e453e72a-cdcc-468f-a8de-579476e5e3dd" providerId="ADAL" clId="{09F3ACF4-3B1D-462C-9EEB-153451DFA518}" dt="2022-06-24T12:02:38.167" v="40"/>
          <ac:spMkLst>
            <pc:docMk/>
            <pc:sldMk cId="4289918795" sldId="399"/>
            <ac:spMk id="6" creationId="{121A9564-E77B-4C46-9E04-4369AFDA8BBD}"/>
          </ac:spMkLst>
        </pc:spChg>
        <pc:spChg chg="add mod">
          <ac:chgData name="Édith Darin" userId="e453e72a-cdcc-468f-a8de-579476e5e3dd" providerId="ADAL" clId="{09F3ACF4-3B1D-462C-9EEB-153451DFA518}" dt="2022-06-24T12:02:38.247" v="49"/>
          <ac:spMkLst>
            <pc:docMk/>
            <pc:sldMk cId="4289918795" sldId="399"/>
            <ac:spMk id="7" creationId="{71745A07-5D0A-4C40-BB40-3482821B1DF6}"/>
          </ac:spMkLst>
        </pc:spChg>
        <pc:picChg chg="add mod">
          <ac:chgData name="Édith Darin" userId="e453e72a-cdcc-468f-a8de-579476e5e3dd" providerId="ADAL" clId="{09F3ACF4-3B1D-462C-9EEB-153451DFA518}" dt="2022-06-24T12:02:38.046" v="30"/>
          <ac:picMkLst>
            <pc:docMk/>
            <pc:sldMk cId="4289918795" sldId="399"/>
            <ac:picMk id="3" creationId="{D96D6D7E-0A76-460F-8DE2-02C58995FB36}"/>
          </ac:picMkLst>
        </pc:picChg>
        <pc:picChg chg="add mod">
          <ac:chgData name="Édith Darin" userId="e453e72a-cdcc-468f-a8de-579476e5e3dd" providerId="ADAL" clId="{09F3ACF4-3B1D-462C-9EEB-153451DFA518}" dt="2022-06-24T12:02:38.102" v="32"/>
          <ac:picMkLst>
            <pc:docMk/>
            <pc:sldMk cId="4289918795" sldId="399"/>
            <ac:picMk id="5" creationId="{FAA6075E-7578-4ECE-B228-B241525D593A}"/>
          </ac:picMkLst>
        </pc:picChg>
      </pc:sldChg>
      <pc:sldChg chg="addSp modSp add ord setBg">
        <pc:chgData name="Édith Darin" userId="e453e72a-cdcc-468f-a8de-579476e5e3dd" providerId="ADAL" clId="{09F3ACF4-3B1D-462C-9EEB-153451DFA518}" dt="2022-06-24T12:46:14.443" v="104"/>
        <pc:sldMkLst>
          <pc:docMk/>
          <pc:sldMk cId="2522741111" sldId="400"/>
        </pc:sldMkLst>
        <pc:spChg chg="add mod">
          <ac:chgData name="Édith Darin" userId="e453e72a-cdcc-468f-a8de-579476e5e3dd" providerId="ADAL" clId="{09F3ACF4-3B1D-462C-9EEB-153451DFA518}" dt="2022-06-24T12:46:14.443" v="104"/>
          <ac:spMkLst>
            <pc:docMk/>
            <pc:sldMk cId="2522741111" sldId="400"/>
            <ac:spMk id="6" creationId="{DF0D0793-D559-4A0E-96CF-A23A0AB7FDAE}"/>
          </ac:spMkLst>
        </pc:spChg>
        <pc:spChg chg="add mod">
          <ac:chgData name="Édith Darin" userId="e453e72a-cdcc-468f-a8de-579476e5e3dd" providerId="ADAL" clId="{09F3ACF4-3B1D-462C-9EEB-153451DFA518}" dt="2022-06-24T12:45:19.467" v="74"/>
          <ac:spMkLst>
            <pc:docMk/>
            <pc:sldMk cId="2522741111" sldId="400"/>
            <ac:spMk id="7" creationId="{A9B3D46C-B459-4FD4-A290-DD8C92067AB5}"/>
          </ac:spMkLst>
        </pc:spChg>
        <pc:picChg chg="add mod">
          <ac:chgData name="Édith Darin" userId="e453e72a-cdcc-468f-a8de-579476e5e3dd" providerId="ADAL" clId="{09F3ACF4-3B1D-462C-9EEB-153451DFA518}" dt="2022-06-24T12:45:19.200" v="55"/>
          <ac:picMkLst>
            <pc:docMk/>
            <pc:sldMk cId="2522741111" sldId="400"/>
            <ac:picMk id="3" creationId="{DCCAEA71-A111-45D5-8480-843E77CCD975}"/>
          </ac:picMkLst>
        </pc:picChg>
        <pc:picChg chg="add mod">
          <ac:chgData name="Édith Darin" userId="e453e72a-cdcc-468f-a8de-579476e5e3dd" providerId="ADAL" clId="{09F3ACF4-3B1D-462C-9EEB-153451DFA518}" dt="2022-06-24T12:45:19.266" v="57"/>
          <ac:picMkLst>
            <pc:docMk/>
            <pc:sldMk cId="2522741111" sldId="400"/>
            <ac:picMk id="5" creationId="{EE719616-AD7F-4B66-BE15-3B1ED3121A96}"/>
          </ac:picMkLst>
        </pc:picChg>
      </pc:sldChg>
      <pc:sldChg chg="addSp modSp add ord setBg">
        <pc:chgData name="Édith Darin" userId="e453e72a-cdcc-468f-a8de-579476e5e3dd" providerId="ADAL" clId="{09F3ACF4-3B1D-462C-9EEB-153451DFA518}" dt="2022-06-24T12:45:47.094" v="103"/>
        <pc:sldMkLst>
          <pc:docMk/>
          <pc:sldMk cId="3864948491" sldId="401"/>
        </pc:sldMkLst>
        <pc:spChg chg="add mod">
          <ac:chgData name="Édith Darin" userId="e453e72a-cdcc-468f-a8de-579476e5e3dd" providerId="ADAL" clId="{09F3ACF4-3B1D-462C-9EEB-153451DFA518}" dt="2022-06-24T12:45:44.963" v="92"/>
          <ac:spMkLst>
            <pc:docMk/>
            <pc:sldMk cId="3864948491" sldId="401"/>
            <ac:spMk id="6" creationId="{EC6F1AE2-A38D-4D8B-B4DC-6522AE065AB9}"/>
          </ac:spMkLst>
        </pc:spChg>
        <pc:spChg chg="add mod">
          <ac:chgData name="Édith Darin" userId="e453e72a-cdcc-468f-a8de-579476e5e3dd" providerId="ADAL" clId="{09F3ACF4-3B1D-462C-9EEB-153451DFA518}" dt="2022-06-24T12:45:45.035" v="101"/>
          <ac:spMkLst>
            <pc:docMk/>
            <pc:sldMk cId="3864948491" sldId="401"/>
            <ac:spMk id="7" creationId="{2AC2B702-E08F-4052-996F-104EA0058C19}"/>
          </ac:spMkLst>
        </pc:spChg>
        <pc:picChg chg="add mod">
          <ac:chgData name="Édith Darin" userId="e453e72a-cdcc-468f-a8de-579476e5e3dd" providerId="ADAL" clId="{09F3ACF4-3B1D-462C-9EEB-153451DFA518}" dt="2022-06-24T12:45:44.802" v="82"/>
          <ac:picMkLst>
            <pc:docMk/>
            <pc:sldMk cId="3864948491" sldId="401"/>
            <ac:picMk id="3" creationId="{500847EA-BAC5-43CB-91D3-BDB391147403}"/>
          </ac:picMkLst>
        </pc:picChg>
        <pc:picChg chg="add mod">
          <ac:chgData name="Édith Darin" userId="e453e72a-cdcc-468f-a8de-579476e5e3dd" providerId="ADAL" clId="{09F3ACF4-3B1D-462C-9EEB-153451DFA518}" dt="2022-06-24T12:45:44.854" v="84"/>
          <ac:picMkLst>
            <pc:docMk/>
            <pc:sldMk cId="3864948491" sldId="401"/>
            <ac:picMk id="5" creationId="{01977F36-8C61-4490-A370-B5811D3DB2C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522E0-0523-4A7A-B36A-BE21F2A8E1BD}" type="datetimeFigureOut">
              <a:rPr lang="en-GB" smtClean="0"/>
              <a:t>27/09/2023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105F8-9B15-47FD-B782-477E97D58C56}" type="slidenum">
              <a:rPr lang="en-GB" smtClean="0"/>
              <a:t>‹#›</a:t>
            </a:fld>
            <a:endParaRPr lang="en-GB"/>
          </a:p>
        </p:txBody>
      </p:sp>
    </p:spTree>
    <p:extLst>
      <p:ext uri="{BB962C8B-B14F-4D97-AF65-F5344CB8AC3E}">
        <p14:creationId xmlns:p14="http://schemas.microsoft.com/office/powerpoint/2010/main" val="16778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c4907d31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fc4907d31a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8822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fc4907d31a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fc4907d31a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322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6b289b1b91_0_41: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1" name="Google Shape;551;g6b289b1b91_0_4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8355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c53f26933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c53f26933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c53f26933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6c53f26933_0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SzPts val="1100"/>
              <a:buChar char="-"/>
            </a:pPr>
            <a:r>
              <a:rPr lang="en"/>
              <a:t>More precise and can leverage different types of analysis</a:t>
            </a:r>
            <a:endParaRPr/>
          </a:p>
          <a:p>
            <a:pPr marL="914400" marR="0" lvl="1" indent="-298450" algn="l" rtl="0">
              <a:lnSpc>
                <a:spcPct val="100000"/>
              </a:lnSpc>
              <a:spcBef>
                <a:spcPts val="0"/>
              </a:spcBef>
              <a:spcAft>
                <a:spcPts val="0"/>
              </a:spcAft>
              <a:buSzPts val="1100"/>
              <a:buChar char="-"/>
            </a:pPr>
            <a:r>
              <a:rPr lang="en"/>
              <a:t>E.g. computer catchment areas (which you cannot with province level data)</a:t>
            </a:r>
            <a:endParaRPr/>
          </a:p>
          <a:p>
            <a:pPr marL="457200" marR="0" lvl="0" indent="-298450" algn="l" rtl="0">
              <a:lnSpc>
                <a:spcPct val="100000"/>
              </a:lnSpc>
              <a:spcBef>
                <a:spcPts val="0"/>
              </a:spcBef>
              <a:spcAft>
                <a:spcPts val="0"/>
              </a:spcAft>
              <a:buSzPts val="1100"/>
              <a:buChar char="-"/>
            </a:pPr>
            <a:r>
              <a:rPr lang="en"/>
              <a:t>Example of the river which cuts a province in half. If we want to determine how many people would be affected by a flood, gridded population data provide estimates at a finer scale (100x100m)</a:t>
            </a:r>
            <a:endParaRPr/>
          </a:p>
          <a:p>
            <a:pPr marL="0" lvl="0" indent="0" algn="l" rtl="0">
              <a:spcBef>
                <a:spcPts val="0"/>
              </a:spcBef>
              <a:spcAft>
                <a:spcPts val="0"/>
              </a:spcAft>
              <a:buNone/>
            </a:pPr>
            <a:endParaRPr/>
          </a:p>
        </p:txBody>
      </p:sp>
      <p:sp>
        <p:nvSpPr>
          <p:cNvPr id="387" name="Google Shape;387;g6c53f26933_0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9513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1223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51815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3444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c739ba786_0_1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To dvp the modelling in some countries, we’ve been doing some surveys that we call microcensus - this is what it can look like</a:t>
            </a:r>
            <a:endParaRPr/>
          </a:p>
          <a:p>
            <a:pPr marL="457200" lvl="0" indent="-298450" algn="l" rtl="0">
              <a:spcBef>
                <a:spcPts val="0"/>
              </a:spcBef>
              <a:spcAft>
                <a:spcPts val="0"/>
              </a:spcAft>
              <a:buSzPts val="1100"/>
              <a:buChar char="-"/>
            </a:pPr>
            <a:r>
              <a:rPr lang="en"/>
              <a:t>Microcensuses are… {def from slide} </a:t>
            </a:r>
            <a:endParaRPr/>
          </a:p>
        </p:txBody>
      </p:sp>
      <p:sp>
        <p:nvSpPr>
          <p:cNvPr id="483" name="Google Shape;483;g6c739ba786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863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57c627a65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57c627a65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82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6a4ea63a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76a4ea63af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
              <a:t>Different data sources can be used incl (list)</a:t>
            </a:r>
            <a:endParaRPr/>
          </a:p>
          <a:p>
            <a:pPr marL="0" lvl="0" indent="0" algn="l" rtl="0">
              <a:spcBef>
                <a:spcPts val="0"/>
              </a:spcBef>
              <a:spcAft>
                <a:spcPts val="0"/>
              </a:spcAft>
              <a:buNone/>
            </a:pPr>
            <a:r>
              <a:rPr lang="en">
                <a:solidFill>
                  <a:schemeClr val="dk1"/>
                </a:solidFill>
              </a:rPr>
              <a:t>You don’t need to combine all of the data sources - these are examples of what we can use, depending on the availability of the data in the country we are doing the modelling for </a:t>
            </a:r>
            <a:endParaRPr/>
          </a:p>
          <a:p>
            <a:pPr marL="457200" lvl="0" indent="-298450" algn="l" rtl="0">
              <a:lnSpc>
                <a:spcPct val="100000"/>
              </a:lnSpc>
              <a:spcBef>
                <a:spcPts val="0"/>
              </a:spcBef>
              <a:spcAft>
                <a:spcPts val="0"/>
              </a:spcAft>
              <a:buSzPts val="1100"/>
              <a:buChar char="-"/>
            </a:pPr>
            <a:r>
              <a:rPr lang="en"/>
              <a:t>Microcensus is for pop modelling purposes only -data gathered for pop modelling</a:t>
            </a:r>
            <a:endParaRPr/>
          </a:p>
          <a:p>
            <a:pPr marL="457200" lvl="0" indent="-298450" algn="l" rtl="0">
              <a:lnSpc>
                <a:spcPct val="100000"/>
              </a:lnSpc>
              <a:spcBef>
                <a:spcPts val="0"/>
              </a:spcBef>
              <a:spcAft>
                <a:spcPts val="0"/>
              </a:spcAft>
              <a:buSzPts val="1100"/>
              <a:buChar char="-"/>
            </a:pPr>
            <a:r>
              <a:rPr lang="en"/>
              <a:t>Pre-survey household listing is about repurposing the data collected for another study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446128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6c878ce43a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6c878ce43a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Settlement layers are a representation of the build-up areas in a country. They are several ways of retrieving them. </a:t>
            </a:r>
            <a:endParaRPr/>
          </a:p>
          <a:p>
            <a:pPr marL="457200" lvl="0" indent="-298450" algn="l" rtl="0">
              <a:lnSpc>
                <a:spcPct val="100000"/>
              </a:lnSpc>
              <a:spcBef>
                <a:spcPts val="0"/>
              </a:spcBef>
              <a:spcAft>
                <a:spcPts val="0"/>
              </a:spcAft>
              <a:buSzPts val="1100"/>
              <a:buChar char="-"/>
            </a:pPr>
            <a:r>
              <a:rPr lang="en"/>
              <a:t>More often, it is by extracting features from satellite imagery </a:t>
            </a:r>
            <a:endParaRPr/>
          </a:p>
          <a:p>
            <a:pPr marL="457200" lvl="0" indent="-298450" algn="l" rtl="0">
              <a:lnSpc>
                <a:spcPct val="100000"/>
              </a:lnSpc>
              <a:spcBef>
                <a:spcPts val="0"/>
              </a:spcBef>
              <a:spcAft>
                <a:spcPts val="0"/>
              </a:spcAft>
              <a:buSzPts val="1100"/>
              <a:buChar char="-"/>
            </a:pPr>
            <a:r>
              <a:rPr lang="en"/>
              <a:t>Different organisations have provided GRID3 with these datasets. </a:t>
            </a:r>
            <a:endParaRPr/>
          </a:p>
          <a:p>
            <a:pPr marL="457200" lvl="0" indent="-298450" algn="l" rtl="0">
              <a:lnSpc>
                <a:spcPct val="100000"/>
              </a:lnSpc>
              <a:spcBef>
                <a:spcPts val="0"/>
              </a:spcBef>
              <a:spcAft>
                <a:spcPts val="0"/>
              </a:spcAft>
              <a:buSzPts val="1100"/>
              <a:buChar char="-"/>
            </a:pPr>
            <a:r>
              <a:rPr lang="en"/>
              <a:t>Settlement datasets are crucial are the main proxy for human population. It’s the main source of information of where populations are located.</a:t>
            </a:r>
            <a:endParaRPr/>
          </a:p>
          <a:p>
            <a:pPr marL="457200" lvl="0" indent="-298450" algn="l" rtl="0">
              <a:lnSpc>
                <a:spcPct val="100000"/>
              </a:lnSpc>
              <a:spcBef>
                <a:spcPts val="0"/>
              </a:spcBef>
              <a:spcAft>
                <a:spcPts val="0"/>
              </a:spcAft>
              <a:buSzPts val="1100"/>
              <a:buChar char="-"/>
            </a:pPr>
            <a:r>
              <a:rPr lang="en"/>
              <a:t>For more information about settlement, please check our webinar??</a:t>
            </a:r>
            <a:endParaRPr/>
          </a:p>
        </p:txBody>
      </p:sp>
    </p:spTree>
    <p:extLst>
      <p:ext uri="{BB962C8B-B14F-4D97-AF65-F5344CB8AC3E}">
        <p14:creationId xmlns:p14="http://schemas.microsoft.com/office/powerpoint/2010/main" val="25404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714b642e7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714b642e70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Geospatial covariates should provide different insights on the location of populations. Some are related to physical contexts such as distance  to roads or rivers. Others to the socioeco context such as urban accessibility. </a:t>
            </a:r>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Physical Context</a:t>
            </a:r>
            <a:endParaRPr sz="1200">
              <a:solidFill>
                <a:schemeClr val="dk1"/>
              </a:solidFill>
              <a:latin typeface="Lato"/>
              <a:ea typeface="Lato"/>
              <a:cs typeface="Lato"/>
              <a:sym typeface="Lato"/>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Socio-economic Context</a:t>
            </a:r>
            <a:endParaRPr sz="1200">
              <a:solidFill>
                <a:schemeClr val="dk1"/>
              </a:solidFill>
              <a:latin typeface="Lato"/>
              <a:ea typeface="Lato"/>
              <a:cs typeface="Lato"/>
              <a:sym typeface="Lato"/>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Political or Administrative Context - can be represented by administrative boundaries.</a:t>
            </a:r>
            <a:endParaRPr/>
          </a:p>
        </p:txBody>
      </p:sp>
    </p:spTree>
    <p:extLst>
      <p:ext uri="{BB962C8B-B14F-4D97-AF65-F5344CB8AC3E}">
        <p14:creationId xmlns:p14="http://schemas.microsoft.com/office/powerpoint/2010/main" val="701864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6b289b1b91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Google Shape;916;g6b289b1b91_2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1338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6b289b1b91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6b289b1b91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2252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6b289b1b91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6b289b1b91_2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4257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50e79c447_0_597: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1" name="Google Shape;291;ge50e79c447_0_59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8710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b521af696_0_862: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90" name="Google Shape;490;gdb521af696_0_86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4717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db521af696_0_877: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05" name="Google Shape;505;gdb521af696_0_8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2767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b521af696_0_896: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24" name="Google Shape;524;gdb521af696_0_89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710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c4907d31a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0" name="Google Shape;180;gfc4907d31a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836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db521af696_0_923: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51" name="Google Shape;551;gdb521af696_0_92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7339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1036cfe0239_2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1036cfe0239_2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576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036cfe0239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036cfe0239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833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48</a:t>
            </a:fld>
            <a:endParaRPr/>
          </a:p>
        </p:txBody>
      </p:sp>
    </p:spTree>
    <p:extLst>
      <p:ext uri="{BB962C8B-B14F-4D97-AF65-F5344CB8AC3E}">
        <p14:creationId xmlns:p14="http://schemas.microsoft.com/office/powerpoint/2010/main" val="3959091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e13e29c32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7e13e29c32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e13e29c32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7e13e29c32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Basic overview of the health district/health zone - allow us to look at the distribution of the distribution of the population and get estimates of the number of vials needed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sv"/>
              <a:t>No census since 1984: data: coef 1.03 + some local population count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e13e29c32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e13e29c32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Vaccine Distribution and Health Facility Coverage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e13e29c32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7e13e29c32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sv">
                <a:solidFill>
                  <a:schemeClr val="dk1"/>
                </a:solidFill>
              </a:rPr>
              <a:t>Vaccine Distribution and Health Facility Coverage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Not all health facilities currently provide routine vaccination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what is the share of population covered by fixed immunisation centres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when we add the supervision data collected monthly by health workers, we can visually see which villages are actually covered by routine immunization or not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e13e29c32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7e13e29c32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A 5km buffer was created to analyse coverage and distribution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e13e29c32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7e13e29c32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8: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68" name="Google Shape;46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2601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57</a:t>
            </a:fld>
            <a:endParaRPr/>
          </a:p>
        </p:txBody>
      </p:sp>
    </p:spTree>
    <p:extLst>
      <p:ext uri="{BB962C8B-B14F-4D97-AF65-F5344CB8AC3E}">
        <p14:creationId xmlns:p14="http://schemas.microsoft.com/office/powerpoint/2010/main" val="1530916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e13e29c32_0_59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sv"/>
              <a:t>Catchment areas are overlapped on top of population cells</a:t>
            </a:r>
            <a:endParaRPr/>
          </a:p>
          <a:p>
            <a:pPr marL="0" lvl="0" indent="0" algn="l" rtl="0">
              <a:lnSpc>
                <a:spcPct val="100000"/>
              </a:lnSpc>
              <a:spcBef>
                <a:spcPts val="0"/>
              </a:spcBef>
              <a:spcAft>
                <a:spcPts val="0"/>
              </a:spcAft>
              <a:buSzPts val="1400"/>
              <a:buNone/>
            </a:pPr>
            <a:r>
              <a:rPr lang="sv"/>
              <a:t>Areas in which the catchment areas do not overlap with population could be locations where there are either no schools or no data</a:t>
            </a:r>
            <a:endParaRPr/>
          </a:p>
        </p:txBody>
      </p:sp>
      <p:sp>
        <p:nvSpPr>
          <p:cNvPr id="340" name="Google Shape;340;g7e13e29c32_0_5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e13e29c32_0_6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7e13e29c32_0_69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49" name="Google Shape;349;g7e13e29c32_0_6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sv"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e13e29c32_0_7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7e13e29c32_0_7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62" name="Google Shape;362;g7e13e29c32_0_7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sv"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61</a:t>
            </a:fld>
            <a:endParaRPr/>
          </a:p>
        </p:txBody>
      </p:sp>
    </p:spTree>
    <p:extLst>
      <p:ext uri="{BB962C8B-B14F-4D97-AF65-F5344CB8AC3E}">
        <p14:creationId xmlns:p14="http://schemas.microsoft.com/office/powerpoint/2010/main" val="3030053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5e7fa369cf_0_4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5e7fa369cf_0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e7fa369cf_0_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5e7fa369cf_0_5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g5e7fa369cf_0_5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c53f26933_0_4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Gridded population data are estimates of the population in small regularly-shaped grid squares as small as a city block.</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Overlay a grid on area of interest and you predi</a:t>
            </a:r>
            <a:r>
              <a:rPr lang="en" sz="1000">
                <a:solidFill>
                  <a:srgbClr val="FF0000"/>
                </a:solidFill>
                <a:latin typeface="Roboto"/>
                <a:ea typeface="Roboto"/>
                <a:cs typeface="Roboto"/>
                <a:sym typeface="Roboto"/>
              </a:rPr>
              <a:t>You put a number of people per grid. You predict by grid cell (100x100) how many people are likely to be in that cell. </a:t>
            </a:r>
            <a:endParaRPr>
              <a:solidFill>
                <a:srgbClr val="FF0000"/>
              </a:solidFill>
            </a:endParaRPr>
          </a:p>
        </p:txBody>
      </p:sp>
      <p:sp>
        <p:nvSpPr>
          <p:cNvPr id="314" name="Google Shape;314;g6c53f26933_0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c53f26933_0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30200" algn="l" rtl="0">
              <a:lnSpc>
                <a:spcPct val="115000"/>
              </a:lnSpc>
              <a:spcBef>
                <a:spcPts val="0"/>
              </a:spcBef>
              <a:spcAft>
                <a:spcPts val="0"/>
              </a:spcAft>
              <a:buClr>
                <a:schemeClr val="dk1"/>
              </a:buClr>
              <a:buSzPts val="1600"/>
              <a:buFont typeface="Lato"/>
              <a:buChar char="●"/>
            </a:pPr>
            <a:r>
              <a:rPr lang="en" sz="1600" b="1">
                <a:solidFill>
                  <a:schemeClr val="dk1"/>
                </a:solidFill>
                <a:latin typeface="Lato"/>
                <a:ea typeface="Lato"/>
                <a:cs typeface="Lato"/>
                <a:sym typeface="Lato"/>
              </a:rPr>
              <a:t>Total time limit for section:</a:t>
            </a:r>
            <a:r>
              <a:rPr lang="en" sz="1600">
                <a:solidFill>
                  <a:schemeClr val="dk1"/>
                </a:solidFill>
                <a:latin typeface="Lato"/>
                <a:ea typeface="Lato"/>
                <a:cs typeface="Lato"/>
                <a:sym typeface="Lato"/>
              </a:rPr>
              <a:t>  </a:t>
            </a:r>
            <a:endParaRPr sz="1600">
              <a:solidFill>
                <a:schemeClr val="dk1"/>
              </a:solidFill>
              <a:latin typeface="Lato"/>
              <a:ea typeface="Lato"/>
              <a:cs typeface="Lato"/>
              <a:sym typeface="Lato"/>
            </a:endParaRPr>
          </a:p>
          <a:p>
            <a:pPr marL="0" lvl="0" indent="0" algn="l" rtl="0">
              <a:lnSpc>
                <a:spcPct val="115000"/>
              </a:lnSpc>
              <a:spcBef>
                <a:spcPts val="0"/>
              </a:spcBef>
              <a:spcAft>
                <a:spcPts val="0"/>
              </a:spcAft>
              <a:buNone/>
            </a:pP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Gridded pop data are based on a traditional raster GIS data. </a:t>
            </a: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On the schema on the right, you can see geospatial variables are represented using grid cells. Each cell has the value of the underlying elevation of the landscape. </a:t>
            </a: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Every cell has the same size so are comparable. </a:t>
            </a:r>
            <a:endParaRPr sz="1600">
              <a:solidFill>
                <a:schemeClr val="dk1"/>
              </a:solidFill>
              <a:latin typeface="Lato"/>
              <a:ea typeface="Lato"/>
              <a:cs typeface="Lato"/>
              <a:sym typeface="Lato"/>
            </a:endParaRPr>
          </a:p>
        </p:txBody>
      </p:sp>
      <p:sp>
        <p:nvSpPr>
          <p:cNvPr id="304" name="Google Shape;304;g6c53f26933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c4907d31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fc4907d31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588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c4907d31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fc4907d31a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798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5"/>
        <p:cNvGrpSpPr/>
        <p:nvPr/>
      </p:nvGrpSpPr>
      <p:grpSpPr>
        <a:xfrm>
          <a:off x="0" y="0"/>
          <a:ext cx="0" cy="0"/>
          <a:chOff x="0" y="0"/>
          <a:chExt cx="0" cy="0"/>
        </a:xfrm>
      </p:grpSpPr>
      <p:sp>
        <p:nvSpPr>
          <p:cNvPr id="16" name="Google Shape;16;p19"/>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7" name="Google Shape;17;p19"/>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8" name="Google Shape;18;p19"/>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9" name="Google Shape;19;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b="1">
                <a:solidFill>
                  <a:srgbClr val="006600"/>
                </a:solidFill>
                <a:latin typeface="Calibri"/>
                <a:ea typeface="Calibri"/>
                <a:cs typeface="Calibri"/>
                <a:sym typeface="Calibri"/>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0" name="Google Shape;20;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27804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Title and Vertical Text">
    <p:spTree>
      <p:nvGrpSpPr>
        <p:cNvPr id="1" name="Shape 100"/>
        <p:cNvGrpSpPr/>
        <p:nvPr/>
      </p:nvGrpSpPr>
      <p:grpSpPr>
        <a:xfrm>
          <a:off x="0" y="0"/>
          <a:ext cx="0" cy="0"/>
          <a:chOff x="0" y="0"/>
          <a:chExt cx="0" cy="0"/>
        </a:xfrm>
      </p:grpSpPr>
      <p:sp>
        <p:nvSpPr>
          <p:cNvPr id="101" name="Google Shape;101;p28"/>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02" name="Google Shape;102;p28"/>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03" name="Google Shape;103;p28"/>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04" name="Google Shape;104;p28"/>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5" name="Google Shape;105;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7" name="Google Shape;10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8" name="Google Shape;10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33387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109"/>
        <p:cNvGrpSpPr/>
        <p:nvPr/>
      </p:nvGrpSpPr>
      <p:grpSpPr>
        <a:xfrm>
          <a:off x="0" y="0"/>
          <a:ext cx="0" cy="0"/>
          <a:chOff x="0" y="0"/>
          <a:chExt cx="0" cy="0"/>
        </a:xfrm>
      </p:grpSpPr>
      <p:sp>
        <p:nvSpPr>
          <p:cNvPr id="110" name="Google Shape;110;p29"/>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11" name="Google Shape;111;p29"/>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12" name="Google Shape;112;p29"/>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13" name="Google Shape;113;p29"/>
          <p:cNvSpPr txBox="1">
            <a:spLocks noGrp="1"/>
          </p:cNvSpPr>
          <p:nvPr>
            <p:ph type="title"/>
          </p:nvPr>
        </p:nvSpPr>
        <p:spPr>
          <a:xfrm rot="5400000">
            <a:off x="7133434"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4" name="Google Shape;114;p29"/>
          <p:cNvSpPr txBox="1">
            <a:spLocks noGrp="1"/>
          </p:cNvSpPr>
          <p:nvPr>
            <p:ph type="body" idx="1"/>
          </p:nvPr>
        </p:nvSpPr>
        <p:spPr>
          <a:xfrm rot="5400000">
            <a:off x="1799434"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8471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Rectangle 5"/>
          <p:cNvSpPr>
            <a:spLocks noChangeArrowheads="1"/>
          </p:cNvSpPr>
          <p:nvPr/>
        </p:nvSpPr>
        <p:spPr bwMode="gray">
          <a:xfrm>
            <a:off x="0" y="0"/>
            <a:ext cx="12192000" cy="914400"/>
          </a:xfrm>
          <a:prstGeom prst="rect">
            <a:avLst/>
          </a:prstGeom>
          <a:noFill/>
          <a:ln w="9525">
            <a:noFill/>
            <a:miter lim="800000"/>
            <a:headEnd/>
            <a:tailEnd/>
          </a:ln>
          <a:effectLst/>
        </p:spPr>
        <p:txBody>
          <a:bodyPr anchor="ctr"/>
          <a:lstStyle/>
          <a:p>
            <a:pPr eaLnBrk="0" fontAlgn="base" hangingPunct="0">
              <a:spcBef>
                <a:spcPct val="0"/>
              </a:spcBef>
              <a:spcAft>
                <a:spcPct val="0"/>
              </a:spcAft>
              <a:defRPr/>
            </a:pPr>
            <a:endParaRPr lang="en-US" sz="2400">
              <a:solidFill>
                <a:srgbClr val="000000"/>
              </a:solidFill>
              <a:latin typeface="Arial" charset="0"/>
              <a:ea typeface="MS PGothic" pitchFamily="34" charset="-128"/>
            </a:endParaRPr>
          </a:p>
        </p:txBody>
      </p:sp>
      <p:sp>
        <p:nvSpPr>
          <p:cNvPr id="266247" name="Rectangle 7"/>
          <p:cNvSpPr>
            <a:spLocks noGrp="1" noChangeArrowheads="1"/>
          </p:cNvSpPr>
          <p:nvPr>
            <p:ph type="ctrTitle" sz="quarter"/>
          </p:nvPr>
        </p:nvSpPr>
        <p:spPr bwMode="auto">
          <a:xfrm>
            <a:off x="914400" y="2720787"/>
            <a:ext cx="10363200" cy="917575"/>
          </a:xfrm>
          <a:noFill/>
        </p:spPr>
        <p:txBody>
          <a:bodyPr lIns="0"/>
          <a:lstStyle>
            <a:lvl1pPr algn="l">
              <a:defRPr sz="3600" b="1"/>
            </a:lvl1pPr>
          </a:lstStyle>
          <a:p>
            <a:r>
              <a:rPr lang="en-US"/>
              <a:t>Click to edit Master title style</a:t>
            </a:r>
            <a:endParaRPr lang="en-US" dirty="0"/>
          </a:p>
        </p:txBody>
      </p:sp>
      <p:sp>
        <p:nvSpPr>
          <p:cNvPr id="6" name="Rectangle 3"/>
          <p:cNvSpPr>
            <a:spLocks noGrp="1" noChangeArrowheads="1"/>
          </p:cNvSpPr>
          <p:nvPr>
            <p:ph type="dt" sz="half" idx="10"/>
          </p:nvPr>
        </p:nvSpPr>
        <p:spPr/>
        <p:txBody>
          <a:bodyPr/>
          <a:lstStyle>
            <a:lvl1pPr>
              <a:defRPr/>
            </a:lvl1pPr>
          </a:lstStyle>
          <a:p>
            <a:pPr>
              <a:defRPr/>
            </a:pPr>
            <a:endParaRPr lang="en-US" dirty="0"/>
          </a:p>
        </p:txBody>
      </p:sp>
      <p:sp>
        <p:nvSpPr>
          <p:cNvPr id="7" name="Rectangle 4"/>
          <p:cNvSpPr>
            <a:spLocks noGrp="1" noChangeArrowheads="1"/>
          </p:cNvSpPr>
          <p:nvPr>
            <p:ph type="ftr" sz="quarter" idx="11"/>
          </p:nvPr>
        </p:nvSpPr>
        <p:spPr/>
        <p:txBody>
          <a:bodyPr/>
          <a:lstStyle>
            <a:lvl1pPr>
              <a:defRPr/>
            </a:lvl1pPr>
          </a:lstStyle>
          <a:p>
            <a:pPr>
              <a:defRPr/>
            </a:pPr>
            <a:endParaRPr lang="en-US" dirty="0"/>
          </a:p>
        </p:txBody>
      </p:sp>
      <p:sp>
        <p:nvSpPr>
          <p:cNvPr id="10" name="Rectangle 9"/>
          <p:cNvSpPr/>
          <p:nvPr/>
        </p:nvSpPr>
        <p:spPr bwMode="auto">
          <a:xfrm>
            <a:off x="609600" y="2209800"/>
            <a:ext cx="207264" cy="2185916"/>
          </a:xfrm>
          <a:prstGeom prst="rect">
            <a:avLst/>
          </a:prstGeom>
          <a:solidFill>
            <a:srgbClr val="0087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latin typeface="Verdana" pitchFamily="-109" charset="0"/>
              <a:ea typeface="MS PGothic" pitchFamily="34" charset="-128"/>
              <a:cs typeface="MS PGothic" pitchFamily="34" charset="-128"/>
            </a:endParaRPr>
          </a:p>
        </p:txBody>
      </p:sp>
      <p:sp>
        <p:nvSpPr>
          <p:cNvPr id="11" name="Isosceles Triangle 10"/>
          <p:cNvSpPr/>
          <p:nvPr/>
        </p:nvSpPr>
        <p:spPr bwMode="auto">
          <a:xfrm rot="16200000">
            <a:off x="641144" y="4263529"/>
            <a:ext cx="189257" cy="254000"/>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baseline="30000" dirty="0">
              <a:solidFill>
                <a:srgbClr val="000000"/>
              </a:solidFill>
              <a:latin typeface="Verdana" pitchFamily="-109" charset="0"/>
              <a:ea typeface="MS PGothic" pitchFamily="34" charset="-128"/>
              <a:cs typeface="MS PGothic" pitchFamily="34" charset="-128"/>
            </a:endParaRPr>
          </a:p>
        </p:txBody>
      </p:sp>
      <p:sp>
        <p:nvSpPr>
          <p:cNvPr id="12" name="Rectangle 11"/>
          <p:cNvSpPr/>
          <p:nvPr userDrawn="1"/>
        </p:nvSpPr>
        <p:spPr bwMode="auto">
          <a:xfrm>
            <a:off x="609600" y="2209800"/>
            <a:ext cx="207264" cy="2185916"/>
          </a:xfrm>
          <a:prstGeom prst="rect">
            <a:avLst/>
          </a:prstGeom>
          <a:solidFill>
            <a:srgbClr val="0087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latin typeface="Verdana" pitchFamily="-109" charset="0"/>
              <a:ea typeface="MS PGothic" pitchFamily="34" charset="-128"/>
              <a:cs typeface="MS PGothic" pitchFamily="34" charset="-128"/>
            </a:endParaRPr>
          </a:p>
        </p:txBody>
      </p:sp>
      <p:sp>
        <p:nvSpPr>
          <p:cNvPr id="14" name="Isosceles Triangle 13"/>
          <p:cNvSpPr/>
          <p:nvPr userDrawn="1"/>
        </p:nvSpPr>
        <p:spPr bwMode="auto">
          <a:xfrm rot="16200000">
            <a:off x="641144" y="4263529"/>
            <a:ext cx="189257" cy="254000"/>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baseline="30000" dirty="0">
              <a:solidFill>
                <a:srgbClr val="000000"/>
              </a:solidFill>
              <a:latin typeface="Verdana" pitchFamily="-109" charset="0"/>
              <a:ea typeface="MS PGothic" pitchFamily="34" charset="-128"/>
              <a:cs typeface="MS PGothic" pitchFamily="34" charset="-128"/>
            </a:endParaRPr>
          </a:p>
        </p:txBody>
      </p:sp>
      <p:sp>
        <p:nvSpPr>
          <p:cNvPr id="16" name="Rectangle 6"/>
          <p:cNvSpPr>
            <a:spLocks noGrp="1" noChangeArrowheads="1"/>
          </p:cNvSpPr>
          <p:nvPr>
            <p:ph type="sldNum" sz="quarter" idx="4"/>
          </p:nvPr>
        </p:nvSpPr>
        <p:spPr bwMode="auto">
          <a:xfrm>
            <a:off x="9753600" y="6618129"/>
            <a:ext cx="1143000" cy="2236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b="0" i="1">
                <a:solidFill>
                  <a:srgbClr val="000000"/>
                </a:solidFill>
                <a:latin typeface="+mj-lt"/>
              </a:defRPr>
            </a:lvl1pPr>
          </a:lstStyle>
          <a:p>
            <a:pPr fontAlgn="base">
              <a:spcBef>
                <a:spcPct val="0"/>
              </a:spcBef>
              <a:spcAft>
                <a:spcPct val="0"/>
              </a:spcAft>
              <a:defRPr/>
            </a:pPr>
            <a:fld id="{4A0ACF5A-AF10-48F9-8A78-5825A055A0E9}" type="slidenum">
              <a:rPr lang="en-US" smtClean="0">
                <a:ea typeface="MS PGothic" pitchFamily="34" charset="-128"/>
              </a:rPr>
              <a:pPr fontAlgn="base">
                <a:spcBef>
                  <a:spcPct val="0"/>
                </a:spcBef>
                <a:spcAft>
                  <a:spcPct val="0"/>
                </a:spcAft>
                <a:defRPr/>
              </a:pPr>
              <a:t>‹#›</a:t>
            </a:fld>
            <a:endParaRPr lang="en-US" dirty="0">
              <a:ea typeface="MS PGothic" pitchFamily="34" charset="-128"/>
            </a:endParaRPr>
          </a:p>
        </p:txBody>
      </p:sp>
      <p:pic>
        <p:nvPicPr>
          <p:cNvPr id="17" name="Picture 16"/>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1326556" y="6272668"/>
            <a:ext cx="780163" cy="53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75840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AFD045-7CD6-4749-8C0F-957D8DC4167B}" type="datetimeFigureOut">
              <a:rPr lang="en-GB" smtClean="0"/>
              <a:t>27/09/2023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247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FD045-7CD6-4749-8C0F-957D8DC4167B}" type="datetimeFigureOut">
              <a:rPr lang="en-GB" smtClean="0"/>
              <a:t>27/09/2023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069198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AFD045-7CD6-4749-8C0F-957D8DC4167B}" type="datetimeFigureOut">
              <a:rPr lang="en-GB" smtClean="0"/>
              <a:t>27/09/2023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555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AFD045-7CD6-4749-8C0F-957D8DC4167B}" type="datetimeFigureOut">
              <a:rPr lang="en-GB" smtClean="0"/>
              <a:t>27/09/2023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490920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AFD045-7CD6-4749-8C0F-957D8DC4167B}" type="datetimeFigureOut">
              <a:rPr lang="en-GB" smtClean="0"/>
              <a:t>27/09/2023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41711598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AFD045-7CD6-4749-8C0F-957D8DC4167B}" type="datetimeFigureOut">
              <a:rPr lang="en-GB" smtClean="0"/>
              <a:t>27/09/2023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310967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0AFD045-7CD6-4749-8C0F-957D8DC4167B}" type="datetimeFigureOut">
              <a:rPr lang="en-GB" smtClean="0"/>
              <a:t>27/09/2023</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381443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Title and Content">
    <p:spTree>
      <p:nvGrpSpPr>
        <p:cNvPr id="1" name="Shape 24"/>
        <p:cNvGrpSpPr/>
        <p:nvPr/>
      </p:nvGrpSpPr>
      <p:grpSpPr>
        <a:xfrm>
          <a:off x="0" y="0"/>
          <a:ext cx="0" cy="0"/>
          <a:chOff x="0" y="0"/>
          <a:chExt cx="0" cy="0"/>
        </a:xfrm>
      </p:grpSpPr>
      <p:sp>
        <p:nvSpPr>
          <p:cNvPr id="25" name="Google Shape;25;p20"/>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26" name="Google Shape;26;p20"/>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27" name="Google Shape;27;p20"/>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28" name="Google Shape;28;p20"/>
          <p:cNvSpPr txBox="1">
            <a:spLocks noGrp="1"/>
          </p:cNvSpPr>
          <p:nvPr>
            <p:ph type="title"/>
          </p:nvPr>
        </p:nvSpPr>
        <p:spPr>
          <a:xfrm>
            <a:off x="1130617" y="84136"/>
            <a:ext cx="9940290" cy="85725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600" b="1">
                <a:solidFill>
                  <a:srgbClr val="006600"/>
                </a:solidFill>
                <a:latin typeface="Calibri"/>
                <a:ea typeface="Calibri"/>
                <a:cs typeface="Calibri"/>
                <a:sym typeface="Calibri"/>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1009650" y="1311624"/>
            <a:ext cx="10344150" cy="48635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55600" algn="l">
              <a:lnSpc>
                <a:spcPct val="90000"/>
              </a:lnSpc>
              <a:spcBef>
                <a:spcPts val="500"/>
              </a:spcBef>
              <a:spcAft>
                <a:spcPts val="0"/>
              </a:spcAft>
              <a:buClr>
                <a:schemeClr val="dk1"/>
              </a:buClr>
              <a:buSzPts val="2000"/>
              <a:buChar char="•"/>
              <a:defRPr>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20"/>
          <p:cNvSpPr txBox="1">
            <a:spLocks noGrp="1"/>
          </p:cNvSpPr>
          <p:nvPr>
            <p:ph type="sldNum" idx="12"/>
          </p:nvPr>
        </p:nvSpPr>
        <p:spPr>
          <a:xfrm>
            <a:off x="10672156" y="6446838"/>
            <a:ext cx="1519844"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cxnSp>
        <p:nvCxnSpPr>
          <p:cNvPr id="33" name="Google Shape;33;p20"/>
          <p:cNvCxnSpPr/>
          <p:nvPr/>
        </p:nvCxnSpPr>
        <p:spPr>
          <a:xfrm>
            <a:off x="0" y="1079770"/>
            <a:ext cx="12052570" cy="0"/>
          </a:xfrm>
          <a:prstGeom prst="straightConnector1">
            <a:avLst/>
          </a:prstGeom>
          <a:noFill/>
          <a:ln w="76200" cap="flat" cmpd="sng">
            <a:solidFill>
              <a:srgbClr val="385623"/>
            </a:solidFill>
            <a:prstDash val="solid"/>
            <a:bevel/>
            <a:headEnd type="none" w="sm" len="sm"/>
            <a:tailEnd type="none" w="sm" len="sm"/>
          </a:ln>
        </p:spPr>
      </p:cxnSp>
    </p:spTree>
    <p:extLst>
      <p:ext uri="{BB962C8B-B14F-4D97-AF65-F5344CB8AC3E}">
        <p14:creationId xmlns:p14="http://schemas.microsoft.com/office/powerpoint/2010/main" val="3513549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0AFD045-7CD6-4749-8C0F-957D8DC4167B}" type="datetimeFigureOut">
              <a:rPr lang="en-GB" smtClean="0"/>
              <a:t>27/09/2023</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9E5641C-E5D0-4168-A21F-FFFFA61C0783}" type="slidenum">
              <a:rPr lang="en-GB" smtClean="0"/>
              <a:t>‹#›</a:t>
            </a:fld>
            <a:endParaRPr lang="en-GB"/>
          </a:p>
        </p:txBody>
      </p:sp>
    </p:spTree>
    <p:extLst>
      <p:ext uri="{BB962C8B-B14F-4D97-AF65-F5344CB8AC3E}">
        <p14:creationId xmlns:p14="http://schemas.microsoft.com/office/powerpoint/2010/main" val="1226337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AFD045-7CD6-4749-8C0F-957D8DC4167B}" type="datetimeFigureOut">
              <a:rPr lang="en-GB" smtClean="0"/>
              <a:t>27/09/2023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319168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FD045-7CD6-4749-8C0F-957D8DC4167B}" type="datetimeFigureOut">
              <a:rPr lang="en-GB" smtClean="0"/>
              <a:t>27/09/2023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204152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FD045-7CD6-4749-8C0F-957D8DC4167B}" type="datetimeFigureOut">
              <a:rPr lang="en-GB" smtClean="0"/>
              <a:t>27/09/2023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932526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bg>
      <p:bgPr>
        <a:solidFill>
          <a:srgbClr val="FFFFFF"/>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59303" y="356866"/>
            <a:ext cx="10515600" cy="610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3A3838"/>
              </a:buClr>
              <a:buSzPts val="5400"/>
              <a:buFont typeface="Source Sans Pro"/>
              <a:buNone/>
              <a:defRPr sz="5400" b="1">
                <a:solidFill>
                  <a:srgbClr val="3A383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377232" y="2530171"/>
            <a:ext cx="10515600" cy="3164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latin typeface="Avenir"/>
                <a:ea typeface="Avenir"/>
                <a:cs typeface="Avenir"/>
                <a:sym typeface="Avenir"/>
              </a:defRPr>
            </a:lvl1pPr>
            <a:lvl2pPr marL="914400" lvl="1" indent="-381000" algn="l">
              <a:lnSpc>
                <a:spcPct val="90000"/>
              </a:lnSpc>
              <a:spcBef>
                <a:spcPts val="500"/>
              </a:spcBef>
              <a:spcAft>
                <a:spcPts val="0"/>
              </a:spcAft>
              <a:buClr>
                <a:schemeClr val="dk1"/>
              </a:buClr>
              <a:buSzPts val="2400"/>
              <a:buChar char="•"/>
              <a:defRPr>
                <a:latin typeface="Avenir"/>
                <a:ea typeface="Avenir"/>
                <a:cs typeface="Avenir"/>
                <a:sym typeface="Avenir"/>
              </a:defRPr>
            </a:lvl2pPr>
            <a:lvl3pPr marL="1371600" lvl="2" indent="-355600" algn="l">
              <a:lnSpc>
                <a:spcPct val="90000"/>
              </a:lnSpc>
              <a:spcBef>
                <a:spcPts val="500"/>
              </a:spcBef>
              <a:spcAft>
                <a:spcPts val="0"/>
              </a:spcAft>
              <a:buClr>
                <a:schemeClr val="dk1"/>
              </a:buClr>
              <a:buSzPts val="2000"/>
              <a:buChar char="•"/>
              <a:defRPr>
                <a:latin typeface="Avenir"/>
                <a:ea typeface="Avenir"/>
                <a:cs typeface="Avenir"/>
                <a:sym typeface="Avenir"/>
              </a:defRPr>
            </a:lvl3pPr>
            <a:lvl4pPr marL="1828800" lvl="3" indent="-342900" algn="l">
              <a:lnSpc>
                <a:spcPct val="90000"/>
              </a:lnSpc>
              <a:spcBef>
                <a:spcPts val="500"/>
              </a:spcBef>
              <a:spcAft>
                <a:spcPts val="0"/>
              </a:spcAft>
              <a:buClr>
                <a:schemeClr val="dk1"/>
              </a:buClr>
              <a:buSzPts val="1800"/>
              <a:buChar char="•"/>
              <a:defRPr>
                <a:latin typeface="Avenir"/>
                <a:ea typeface="Avenir"/>
                <a:cs typeface="Avenir"/>
                <a:sym typeface="Avenir"/>
              </a:defRPr>
            </a:lvl4pPr>
            <a:lvl5pPr marL="2286000" lvl="4" indent="-342900" algn="l">
              <a:lnSpc>
                <a:spcPct val="90000"/>
              </a:lnSpc>
              <a:spcBef>
                <a:spcPts val="500"/>
              </a:spcBef>
              <a:spcAft>
                <a:spcPts val="0"/>
              </a:spcAft>
              <a:buClr>
                <a:schemeClr val="dk1"/>
              </a:buClr>
              <a:buSzPts val="1800"/>
              <a:buChar char="•"/>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2" name="Google Shape;32;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GB"/>
              <a:t>‹#›</a:t>
            </a:fld>
            <a:endParaRPr/>
          </a:p>
        </p:txBody>
      </p:sp>
      <p:sp>
        <p:nvSpPr>
          <p:cNvPr id="33" name="Google Shape;33;p4"/>
          <p:cNvSpPr txBox="1">
            <a:spLocks noGrp="1"/>
          </p:cNvSpPr>
          <p:nvPr>
            <p:ph type="body" idx="2"/>
          </p:nvPr>
        </p:nvSpPr>
        <p:spPr>
          <a:xfrm>
            <a:off x="377231" y="1343512"/>
            <a:ext cx="11437500" cy="525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A3838"/>
              </a:buClr>
              <a:buSzPts val="2400"/>
              <a:buNone/>
              <a:defRPr sz="2400" b="1">
                <a:solidFill>
                  <a:srgbClr val="3A3838"/>
                </a:solidFill>
                <a:latin typeface="Avenir"/>
                <a:ea typeface="Avenir"/>
                <a:cs typeface="Avenir"/>
                <a:sym typeface="Aveni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8487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
        <p:cNvGrpSpPr/>
        <p:nvPr/>
      </p:nvGrpSpPr>
      <p:grpSpPr>
        <a:xfrm>
          <a:off x="0" y="0"/>
          <a:ext cx="0" cy="0"/>
          <a:chOff x="0" y="0"/>
          <a:chExt cx="0" cy="0"/>
        </a:xfrm>
      </p:grpSpPr>
      <p:sp>
        <p:nvSpPr>
          <p:cNvPr id="13" name="Google Shape;13;p4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40"/>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5" name="Google Shape;15;p4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909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34"/>
        <p:cNvGrpSpPr/>
        <p:nvPr/>
      </p:nvGrpSpPr>
      <p:grpSpPr>
        <a:xfrm>
          <a:off x="0" y="0"/>
          <a:ext cx="0" cy="0"/>
          <a:chOff x="0" y="0"/>
          <a:chExt cx="0" cy="0"/>
        </a:xfrm>
      </p:grpSpPr>
      <p:sp>
        <p:nvSpPr>
          <p:cNvPr id="35" name="Google Shape;35;p21"/>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36" name="Google Shape;36;p21"/>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37" name="Google Shape;37;p21"/>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38" name="Google Shape;38;p21"/>
          <p:cNvSpPr txBox="1">
            <a:spLocks noGrp="1"/>
          </p:cNvSpPr>
          <p:nvPr>
            <p:ph type="title"/>
          </p:nvPr>
        </p:nvSpPr>
        <p:spPr>
          <a:xfrm>
            <a:off x="831853" y="1709747"/>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831853" y="4589472"/>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15531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type="twoObj">
  <p:cSld name="Two Content">
    <p:spTree>
      <p:nvGrpSpPr>
        <p:cNvPr id="1" name="Shape 43"/>
        <p:cNvGrpSpPr/>
        <p:nvPr/>
      </p:nvGrpSpPr>
      <p:grpSpPr>
        <a:xfrm>
          <a:off x="0" y="0"/>
          <a:ext cx="0" cy="0"/>
          <a:chOff x="0" y="0"/>
          <a:chExt cx="0" cy="0"/>
        </a:xfrm>
      </p:grpSpPr>
      <p:sp>
        <p:nvSpPr>
          <p:cNvPr id="44" name="Google Shape;44;p22"/>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45" name="Google Shape;45;p22"/>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46" name="Google Shape;46;p22"/>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47" name="Google Shape;47;p22"/>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8201"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2"/>
          <p:cNvSpPr txBox="1">
            <a:spLocks noGrp="1"/>
          </p:cNvSpPr>
          <p:nvPr>
            <p:ph type="body" idx="2"/>
          </p:nvPr>
        </p:nvSpPr>
        <p:spPr>
          <a:xfrm>
            <a:off x="6172201"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71591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Comparison">
    <p:spTree>
      <p:nvGrpSpPr>
        <p:cNvPr id="1" name="Shape 53"/>
        <p:cNvGrpSpPr/>
        <p:nvPr/>
      </p:nvGrpSpPr>
      <p:grpSpPr>
        <a:xfrm>
          <a:off x="0" y="0"/>
          <a:ext cx="0" cy="0"/>
          <a:chOff x="0" y="0"/>
          <a:chExt cx="0" cy="0"/>
        </a:xfrm>
      </p:grpSpPr>
      <p:sp>
        <p:nvSpPr>
          <p:cNvPr id="54" name="Google Shape;54;p23"/>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55" name="Google Shape;55;p23"/>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56" name="Google Shape;56;p23"/>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57" name="Google Shape;57;p23"/>
          <p:cNvSpPr txBox="1">
            <a:spLocks noGrp="1"/>
          </p:cNvSpPr>
          <p:nvPr>
            <p:ph type="title"/>
          </p:nvPr>
        </p:nvSpPr>
        <p:spPr>
          <a:xfrm>
            <a:off x="839789" y="365129"/>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839795"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3"/>
          <p:cNvSpPr txBox="1">
            <a:spLocks noGrp="1"/>
          </p:cNvSpPr>
          <p:nvPr>
            <p:ph type="body" idx="2"/>
          </p:nvPr>
        </p:nvSpPr>
        <p:spPr>
          <a:xfrm>
            <a:off x="839795" y="2505076"/>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3"/>
          <p:cNvSpPr txBox="1">
            <a:spLocks noGrp="1"/>
          </p:cNvSpPr>
          <p:nvPr>
            <p:ph type="body" idx="3"/>
          </p:nvPr>
        </p:nvSpPr>
        <p:spPr>
          <a:xfrm>
            <a:off x="6172203"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3"/>
          <p:cNvSpPr txBox="1">
            <a:spLocks noGrp="1"/>
          </p:cNvSpPr>
          <p:nvPr>
            <p:ph type="body" idx="4"/>
          </p:nvPr>
        </p:nvSpPr>
        <p:spPr>
          <a:xfrm>
            <a:off x="6172203" y="2505076"/>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68496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65"/>
        <p:cNvGrpSpPr/>
        <p:nvPr/>
      </p:nvGrpSpPr>
      <p:grpSpPr>
        <a:xfrm>
          <a:off x="0" y="0"/>
          <a:ext cx="0" cy="0"/>
          <a:chOff x="0" y="0"/>
          <a:chExt cx="0" cy="0"/>
        </a:xfrm>
      </p:grpSpPr>
      <p:sp>
        <p:nvSpPr>
          <p:cNvPr id="66" name="Google Shape;66;p24"/>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67" name="Google Shape;67;p24"/>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68" name="Google Shape;68;p24"/>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69" name="Google Shape;69;p24"/>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0" name="Google Shape;7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697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3"/>
        <p:cNvGrpSpPr/>
        <p:nvPr/>
      </p:nvGrpSpPr>
      <p:grpSpPr>
        <a:xfrm>
          <a:off x="0" y="0"/>
          <a:ext cx="0" cy="0"/>
          <a:chOff x="0" y="0"/>
          <a:chExt cx="0" cy="0"/>
        </a:xfrm>
      </p:grpSpPr>
      <p:sp>
        <p:nvSpPr>
          <p:cNvPr id="74" name="Google Shape;74;p25"/>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75" name="Google Shape;75;p25"/>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76" name="Google Shape;76;p25"/>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582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80"/>
        <p:cNvGrpSpPr/>
        <p:nvPr/>
      </p:nvGrpSpPr>
      <p:grpSpPr>
        <a:xfrm>
          <a:off x="0" y="0"/>
          <a:ext cx="0" cy="0"/>
          <a:chOff x="0" y="0"/>
          <a:chExt cx="0" cy="0"/>
        </a:xfrm>
      </p:grpSpPr>
      <p:sp>
        <p:nvSpPr>
          <p:cNvPr id="81" name="Google Shape;81;p26"/>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82" name="Google Shape;82;p26"/>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83" name="Google Shape;83;p26"/>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84" name="Google Shape;84;p26"/>
          <p:cNvSpPr txBox="1">
            <a:spLocks noGrp="1"/>
          </p:cNvSpPr>
          <p:nvPr>
            <p:ph type="title"/>
          </p:nvPr>
        </p:nvSpPr>
        <p:spPr>
          <a:xfrm>
            <a:off x="839791" y="457200"/>
            <a:ext cx="3932236"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5183192" y="987433"/>
            <a:ext cx="6172201"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6" name="Google Shape;86;p26"/>
          <p:cNvSpPr txBox="1">
            <a:spLocks noGrp="1"/>
          </p:cNvSpPr>
          <p:nvPr>
            <p:ph type="body" idx="2"/>
          </p:nvPr>
        </p:nvSpPr>
        <p:spPr>
          <a:xfrm>
            <a:off x="839791" y="2057400"/>
            <a:ext cx="3932236"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66186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90"/>
        <p:cNvGrpSpPr/>
        <p:nvPr/>
      </p:nvGrpSpPr>
      <p:grpSpPr>
        <a:xfrm>
          <a:off x="0" y="0"/>
          <a:ext cx="0" cy="0"/>
          <a:chOff x="0" y="0"/>
          <a:chExt cx="0" cy="0"/>
        </a:xfrm>
      </p:grpSpPr>
      <p:sp>
        <p:nvSpPr>
          <p:cNvPr id="91" name="Google Shape;91;p27"/>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92" name="Google Shape;92;p27"/>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93" name="Google Shape;93;p27"/>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94" name="Google Shape;94;p27"/>
          <p:cNvSpPr txBox="1">
            <a:spLocks noGrp="1"/>
          </p:cNvSpPr>
          <p:nvPr>
            <p:ph type="title"/>
          </p:nvPr>
        </p:nvSpPr>
        <p:spPr>
          <a:xfrm>
            <a:off x="839791" y="457200"/>
            <a:ext cx="3932236"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5" name="Google Shape;95;p27"/>
          <p:cNvSpPr>
            <a:spLocks noGrp="1"/>
          </p:cNvSpPr>
          <p:nvPr>
            <p:ph type="pic" idx="2"/>
          </p:nvPr>
        </p:nvSpPr>
        <p:spPr>
          <a:xfrm>
            <a:off x="5183192" y="987433"/>
            <a:ext cx="6172201"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6" name="Google Shape;96;p27"/>
          <p:cNvSpPr txBox="1">
            <a:spLocks noGrp="1"/>
          </p:cNvSpPr>
          <p:nvPr>
            <p:ph type="body" idx="1"/>
          </p:nvPr>
        </p:nvSpPr>
        <p:spPr>
          <a:xfrm>
            <a:off x="839791" y="2057400"/>
            <a:ext cx="3932236"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2192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3" name="Google Shape;13;p18"/>
          <p:cNvPicPr preferRelativeResize="0"/>
          <p:nvPr/>
        </p:nvPicPr>
        <p:blipFill rotWithShape="1">
          <a:blip r:embed="rId14">
            <a:alphaModFix/>
          </a:blip>
          <a:srcRect/>
          <a:stretch/>
        </p:blipFill>
        <p:spPr>
          <a:xfrm>
            <a:off x="0" y="0"/>
            <a:ext cx="1009650" cy="857250"/>
          </a:xfrm>
          <a:prstGeom prst="rect">
            <a:avLst/>
          </a:prstGeom>
          <a:noFill/>
          <a:ln>
            <a:noFill/>
          </a:ln>
        </p:spPr>
      </p:pic>
      <p:pic>
        <p:nvPicPr>
          <p:cNvPr id="14" name="Google Shape;14;p18"/>
          <p:cNvPicPr preferRelativeResize="0"/>
          <p:nvPr/>
        </p:nvPicPr>
        <p:blipFill rotWithShape="1">
          <a:blip r:embed="rId15">
            <a:alphaModFix/>
          </a:blip>
          <a:srcRect/>
          <a:stretch/>
        </p:blipFill>
        <p:spPr>
          <a:xfrm>
            <a:off x="11191875" y="0"/>
            <a:ext cx="1000125" cy="914400"/>
          </a:xfrm>
          <a:prstGeom prst="rect">
            <a:avLst/>
          </a:prstGeom>
          <a:noFill/>
          <a:ln>
            <a:noFill/>
          </a:ln>
        </p:spPr>
      </p:pic>
    </p:spTree>
    <p:extLst>
      <p:ext uri="{BB962C8B-B14F-4D97-AF65-F5344CB8AC3E}">
        <p14:creationId xmlns:p14="http://schemas.microsoft.com/office/powerpoint/2010/main" val="413782519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0AFD045-7CD6-4749-8C0F-957D8DC4167B}" type="datetimeFigureOut">
              <a:rPr lang="en-GB" smtClean="0"/>
              <a:t>27/09/2023</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9E5641C-E5D0-4168-A21F-FFFFA61C0783}"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7146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1.xml"/><Relationship Id="rId16" Type="http://schemas.microsoft.com/office/2007/relationships/hdphoto" Target="../media/hdphoto1.wdp"/><Relationship Id="rId1" Type="http://schemas.openxmlformats.org/officeDocument/2006/relationships/slideLayout" Target="../slideLayouts/slideLayout2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9.xml"/><Relationship Id="rId7" Type="http://schemas.openxmlformats.org/officeDocument/2006/relationships/image" Target="../media/image2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9.xml"/><Relationship Id="rId5" Type="http://schemas.openxmlformats.org/officeDocument/2006/relationships/tags" Target="../tags/tag21.xml"/><Relationship Id="rId4"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4.xml"/><Relationship Id="rId7" Type="http://schemas.openxmlformats.org/officeDocument/2006/relationships/image" Target="../media/image2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5" Type="http://schemas.openxmlformats.org/officeDocument/2006/relationships/tags" Target="../tags/tag26.xml"/><Relationship Id="rId4" Type="http://schemas.openxmlformats.org/officeDocument/2006/relationships/tags" Target="../tags/tag2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4.xml"/><Relationship Id="rId7" Type="http://schemas.openxmlformats.org/officeDocument/2006/relationships/image" Target="../media/image1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9.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64.png"/><Relationship Id="rId5" Type="http://schemas.openxmlformats.org/officeDocument/2006/relationships/image" Target="../media/image36.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hyperlink" Target="https://betanalpha.github.io/writing/" TargetMode="External"/><Relationship Id="rId3" Type="http://schemas.openxmlformats.org/officeDocument/2006/relationships/hyperlink" Target="https://www.bayesrulesbook.com/" TargetMode="External"/><Relationship Id="rId7" Type="http://schemas.openxmlformats.org/officeDocument/2006/relationships/hyperlink" Target="http://www.stat.columbia.edu/~gelman/research/unpublished/Bayesian_Workflow_article.pdf" TargetMode="External"/><Relationship Id="rId2" Type="http://schemas.openxmlformats.org/officeDocument/2006/relationships/hyperlink" Target="https://wpgp.github.io/bottom-up-tutorial/" TargetMode="External"/><Relationship Id="rId1" Type="http://schemas.openxmlformats.org/officeDocument/2006/relationships/slideLayout" Target="../slideLayouts/slideLayout14.xml"/><Relationship Id="rId6" Type="http://schemas.openxmlformats.org/officeDocument/2006/relationships/hyperlink" Target="https://avehtari.github.io/BDA_course_Aalto/" TargetMode="External"/><Relationship Id="rId5" Type="http://schemas.openxmlformats.org/officeDocument/2006/relationships/hyperlink" Target="http://www.stat.columbia.edu/~gelman/book/BDA3.pdf" TargetMode="External"/><Relationship Id="rId4" Type="http://schemas.openxmlformats.org/officeDocument/2006/relationships/hyperlink" Target="https://vasishth.github.io/bayescogsci/book/" TargetMode="External"/><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9.xml"/><Relationship Id="rId7" Type="http://schemas.openxmlformats.org/officeDocument/2006/relationships/image" Target="../media/image1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19.xml"/><Relationship Id="rId5" Type="http://schemas.openxmlformats.org/officeDocument/2006/relationships/tags" Target="../tags/tag11.xml"/><Relationship Id="rId4" Type="http://schemas.openxmlformats.org/officeDocument/2006/relationships/tags" Target="../tags/tag10.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hyperlink" Target="https://apps.worldpop.org/woprVision"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77.jp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79.jpg"/></Relationships>
</file>

<file path=ppt/slides/_rels/slide5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4.xml"/><Relationship Id="rId7" Type="http://schemas.openxmlformats.org/officeDocument/2006/relationships/image" Target="../media/image2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19.xml"/><Relationship Id="rId5" Type="http://schemas.openxmlformats.org/officeDocument/2006/relationships/tags" Target="../tags/tag16.xml"/><Relationship Id="rId4" Type="http://schemas.openxmlformats.org/officeDocument/2006/relationships/tags" Target="../tags/tag15.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94.png"/><Relationship Id="rId5" Type="http://schemas.openxmlformats.org/officeDocument/2006/relationships/image" Target="../media/image36.png"/><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9.xml"/><Relationship Id="rId7" Type="http://schemas.openxmlformats.org/officeDocument/2006/relationships/image" Target="../media/image2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19.xml"/><Relationship Id="rId5" Type="http://schemas.openxmlformats.org/officeDocument/2006/relationships/tags" Target="../tags/tag31.xml"/><Relationship Id="rId4" Type="http://schemas.openxmlformats.org/officeDocument/2006/relationships/tags" Target="../tags/tag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4.xml"/><Relationship Id="rId7" Type="http://schemas.openxmlformats.org/officeDocument/2006/relationships/image" Target="../media/image1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19.xml"/><Relationship Id="rId5" Type="http://schemas.openxmlformats.org/officeDocument/2006/relationships/tags" Target="../tags/tag36.xml"/><Relationship Id="rId4" Type="http://schemas.openxmlformats.org/officeDocument/2006/relationships/tags" Target="../tags/tag35.xml"/></Relationships>
</file>

<file path=ppt/slides/_rels/slide6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9.xml"/><Relationship Id="rId7" Type="http://schemas.openxmlformats.org/officeDocument/2006/relationships/image" Target="../media/image1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19.xml"/><Relationship Id="rId5" Type="http://schemas.openxmlformats.org/officeDocument/2006/relationships/tags" Target="../tags/tag41.xml"/><Relationship Id="rId4" Type="http://schemas.openxmlformats.org/officeDocument/2006/relationships/tags" Target="../tags/tag40.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4.xml"/><Relationship Id="rId7" Type="http://schemas.openxmlformats.org/officeDocument/2006/relationships/image" Target="../media/image26.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19.xml"/><Relationship Id="rId5" Type="http://schemas.openxmlformats.org/officeDocument/2006/relationships/tags" Target="../tags/tag46.xml"/><Relationship Id="rId4" Type="http://schemas.openxmlformats.org/officeDocument/2006/relationships/tags" Target="../tags/tag45.xml"/></Relationships>
</file>

<file path=ppt/slides/_rels/slide7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49.xml"/><Relationship Id="rId7" Type="http://schemas.openxmlformats.org/officeDocument/2006/relationships/image" Target="../media/image26.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19.xml"/><Relationship Id="rId5" Type="http://schemas.openxmlformats.org/officeDocument/2006/relationships/tags" Target="../tags/tag51.xml"/><Relationship Id="rId4" Type="http://schemas.openxmlformats.org/officeDocument/2006/relationships/tags" Target="../tags/tag50.xml"/></Relationships>
</file>

<file path=ppt/slides/_rels/slide7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54.xml"/><Relationship Id="rId7" Type="http://schemas.openxmlformats.org/officeDocument/2006/relationships/image" Target="../media/image26.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9.xml"/><Relationship Id="rId5" Type="http://schemas.openxmlformats.org/officeDocument/2006/relationships/tags" Target="../tags/tag56.xml"/><Relationship Id="rId4" Type="http://schemas.openxmlformats.org/officeDocument/2006/relationships/tags" Target="../tags/tag55.xml"/></Relationships>
</file>

<file path=ppt/slides/_rels/slide7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59.xml"/><Relationship Id="rId7" Type="http://schemas.openxmlformats.org/officeDocument/2006/relationships/image" Target="../media/image1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9.xml"/><Relationship Id="rId5" Type="http://schemas.openxmlformats.org/officeDocument/2006/relationships/tags" Target="../tags/tag61.xml"/><Relationship Id="rId4" Type="http://schemas.openxmlformats.org/officeDocument/2006/relationships/tags" Target="../tags/tag60.xml"/></Relationships>
</file>

<file path=ppt/slides/_rels/slide7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4.xml"/><Relationship Id="rId7" Type="http://schemas.openxmlformats.org/officeDocument/2006/relationships/image" Target="../media/image2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19.xml"/><Relationship Id="rId5" Type="http://schemas.openxmlformats.org/officeDocument/2006/relationships/tags" Target="../tags/tag66.xml"/><Relationship Id="rId4" Type="http://schemas.openxmlformats.org/officeDocument/2006/relationships/tags" Target="../tags/tag65.xml"/></Relationships>
</file>

<file path=ppt/slides/_rels/slide7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9.xml"/><Relationship Id="rId7" Type="http://schemas.openxmlformats.org/officeDocument/2006/relationships/image" Target="../media/image26.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19.xml"/><Relationship Id="rId5" Type="http://schemas.openxmlformats.org/officeDocument/2006/relationships/tags" Target="../tags/tag71.xml"/><Relationship Id="rId4" Type="http://schemas.openxmlformats.org/officeDocument/2006/relationships/tags" Target="../tags/tag70.xml"/></Relationships>
</file>

<file path=ppt/slides/_rels/slide7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74.xml"/><Relationship Id="rId7" Type="http://schemas.openxmlformats.org/officeDocument/2006/relationships/image" Target="../media/image26.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19.xml"/><Relationship Id="rId5" Type="http://schemas.openxmlformats.org/officeDocument/2006/relationships/tags" Target="../tags/tag76.xml"/><Relationship Id="rId4" Type="http://schemas.openxmlformats.org/officeDocument/2006/relationships/tags" Target="../tags/tag75.xml"/></Relationships>
</file>

<file path=ppt/slides/_rels/slide7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79.xml"/><Relationship Id="rId7" Type="http://schemas.openxmlformats.org/officeDocument/2006/relationships/image" Target="../media/image26.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9.xml"/><Relationship Id="rId5" Type="http://schemas.openxmlformats.org/officeDocument/2006/relationships/tags" Target="../tags/tag81.xml"/><Relationship Id="rId4" Type="http://schemas.openxmlformats.org/officeDocument/2006/relationships/tags" Target="../tags/tag80.xml"/></Relationships>
</file>

<file path=ppt/slides/_rels/slide7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84.xml"/><Relationship Id="rId7" Type="http://schemas.openxmlformats.org/officeDocument/2006/relationships/image" Target="../media/image26.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19.xml"/><Relationship Id="rId5" Type="http://schemas.openxmlformats.org/officeDocument/2006/relationships/tags" Target="../tags/tag86.xml"/><Relationship Id="rId4" Type="http://schemas.openxmlformats.org/officeDocument/2006/relationships/tags" Target="../tags/tag85.xml"/></Relationships>
</file>

<file path=ppt/slides/_rels/slide7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89.xml"/><Relationship Id="rId7" Type="http://schemas.openxmlformats.org/officeDocument/2006/relationships/image" Target="../media/image26.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9.xml"/><Relationship Id="rId5" Type="http://schemas.openxmlformats.org/officeDocument/2006/relationships/tags" Target="../tags/tag91.xml"/><Relationship Id="rId4" Type="http://schemas.openxmlformats.org/officeDocument/2006/relationships/tags" Target="../tags/tag90.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94.xml"/><Relationship Id="rId7" Type="http://schemas.openxmlformats.org/officeDocument/2006/relationships/image" Target="../media/image26.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19.xml"/><Relationship Id="rId5" Type="http://schemas.openxmlformats.org/officeDocument/2006/relationships/tags" Target="../tags/tag96.xml"/><Relationship Id="rId4" Type="http://schemas.openxmlformats.org/officeDocument/2006/relationships/tags" Target="../tags/tag95.xml"/></Relationships>
</file>

<file path=ppt/slides/_rels/slide8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392385" y="4473651"/>
            <a:ext cx="2705100" cy="927100"/>
          </a:xfrm>
          <a:prstGeom prst="rect">
            <a:avLst/>
          </a:prstGeom>
          <a:noFill/>
          <a:ln>
            <a:noFill/>
          </a:ln>
        </p:spPr>
      </p:pic>
      <p:pic>
        <p:nvPicPr>
          <p:cNvPr id="7" name="Google Shape;78;p3">
            <a:extLst>
              <a:ext uri="{FF2B5EF4-FFF2-40B4-BE49-F238E27FC236}">
                <a16:creationId xmlns:a16="http://schemas.microsoft.com/office/drawing/2014/main" id="{1F33F550-957D-BC1A-E157-9ABB8EC81AA2}"/>
              </a:ext>
            </a:extLst>
          </p:cNvPr>
          <p:cNvPicPr preferRelativeResize="0"/>
          <p:nvPr/>
        </p:nvPicPr>
        <p:blipFill rotWithShape="1">
          <a:blip r:embed="rId4">
            <a:alphaModFix/>
          </a:blip>
          <a:srcRect/>
          <a:stretch/>
        </p:blipFill>
        <p:spPr>
          <a:xfrm>
            <a:off x="193698" y="6307061"/>
            <a:ext cx="1639836" cy="561652"/>
          </a:xfrm>
          <a:prstGeom prst="rect">
            <a:avLst/>
          </a:prstGeom>
          <a:noFill/>
          <a:ln>
            <a:noFill/>
          </a:ln>
        </p:spPr>
      </p:pic>
      <p:pic>
        <p:nvPicPr>
          <p:cNvPr id="18" name="Google Shape;55;p1">
            <a:extLst>
              <a:ext uri="{FF2B5EF4-FFF2-40B4-BE49-F238E27FC236}">
                <a16:creationId xmlns:a16="http://schemas.microsoft.com/office/drawing/2014/main" id="{BA041690-1F1F-7441-AB1D-8B0B99C86AFD}"/>
              </a:ext>
            </a:extLst>
          </p:cNvPr>
          <p:cNvPicPr preferRelativeResize="0"/>
          <p:nvPr/>
        </p:nvPicPr>
        <p:blipFill rotWithShape="1">
          <a:blip r:embed="rId5">
            <a:alphaModFix/>
          </a:blip>
          <a:srcRect/>
          <a:stretch/>
        </p:blipFill>
        <p:spPr>
          <a:xfrm>
            <a:off x="2287658" y="1862878"/>
            <a:ext cx="7395149" cy="4032493"/>
          </a:xfrm>
          <a:prstGeom prst="rect">
            <a:avLst/>
          </a:prstGeom>
          <a:noFill/>
          <a:ln>
            <a:noFill/>
          </a:ln>
        </p:spPr>
      </p:pic>
      <p:pic>
        <p:nvPicPr>
          <p:cNvPr id="3" name="Picture 2">
            <a:extLst>
              <a:ext uri="{FF2B5EF4-FFF2-40B4-BE49-F238E27FC236}">
                <a16:creationId xmlns:a16="http://schemas.microsoft.com/office/drawing/2014/main" id="{56F1A618-F22A-AD4B-BEFD-901BCB8A8BAE}"/>
              </a:ext>
            </a:extLst>
          </p:cNvPr>
          <p:cNvPicPr>
            <a:picLocks noChangeAspect="1"/>
          </p:cNvPicPr>
          <p:nvPr/>
        </p:nvPicPr>
        <p:blipFill>
          <a:blip r:embed="rId6"/>
          <a:stretch>
            <a:fillRect/>
          </a:stretch>
        </p:blipFill>
        <p:spPr>
          <a:xfrm>
            <a:off x="3967736" y="0"/>
            <a:ext cx="4256528" cy="1857299"/>
          </a:xfrm>
          <a:prstGeom prst="rect">
            <a:avLst/>
          </a:prstGeom>
        </p:spPr>
      </p:pic>
      <p:grpSp>
        <p:nvGrpSpPr>
          <p:cNvPr id="17" name="Group 16">
            <a:extLst>
              <a:ext uri="{FF2B5EF4-FFF2-40B4-BE49-F238E27FC236}">
                <a16:creationId xmlns:a16="http://schemas.microsoft.com/office/drawing/2014/main" id="{1A4341B3-E80F-5D49-A294-1A324B1E2971}"/>
              </a:ext>
            </a:extLst>
          </p:cNvPr>
          <p:cNvGrpSpPr/>
          <p:nvPr/>
        </p:nvGrpSpPr>
        <p:grpSpPr>
          <a:xfrm>
            <a:off x="597121" y="6140390"/>
            <a:ext cx="11204736" cy="815408"/>
            <a:chOff x="200952" y="4489704"/>
            <a:chExt cx="8861093" cy="643279"/>
          </a:xfrm>
        </p:grpSpPr>
        <p:pic>
          <p:nvPicPr>
            <p:cNvPr id="8" name="Picture 2" descr="University of Calabar Nigeria">
              <a:extLst>
                <a:ext uri="{FF2B5EF4-FFF2-40B4-BE49-F238E27FC236}">
                  <a16:creationId xmlns:a16="http://schemas.microsoft.com/office/drawing/2014/main" id="{EF63C99C-B6CB-02AC-C9E5-B20C4D5C8B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0551" y="4659892"/>
              <a:ext cx="1495687" cy="421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cademic Hive - Get access to global opportunities and open education  resources - Academic Hive">
              <a:extLst>
                <a:ext uri="{FF2B5EF4-FFF2-40B4-BE49-F238E27FC236}">
                  <a16:creationId xmlns:a16="http://schemas.microsoft.com/office/drawing/2014/main" id="{98EF6948-2D03-DF03-F5FE-44E2AA0D19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952" y="4489704"/>
              <a:ext cx="1173055" cy="5828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HTML5 sicss_h_m logo">
              <a:extLst>
                <a:ext uri="{FF2B5EF4-FFF2-40B4-BE49-F238E27FC236}">
                  <a16:creationId xmlns:a16="http://schemas.microsoft.com/office/drawing/2014/main" id="{C2B1D552-B670-B745-A1E9-B86220044D7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5113" y="4629866"/>
              <a:ext cx="1028956" cy="5031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a:extLst>
                <a:ext uri="{FF2B5EF4-FFF2-40B4-BE49-F238E27FC236}">
                  <a16:creationId xmlns:a16="http://schemas.microsoft.com/office/drawing/2014/main" id="{A3C8A68D-183D-E400-C6DD-56A1826DCFA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37156" y="4659892"/>
              <a:ext cx="624889" cy="4212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a:extLst>
                <a:ext uri="{FF2B5EF4-FFF2-40B4-BE49-F238E27FC236}">
                  <a16:creationId xmlns:a16="http://schemas.microsoft.com/office/drawing/2014/main" id="{0EA90FF5-C814-7BC8-A0BC-7E27E8487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20629" y="4720048"/>
              <a:ext cx="1077628" cy="3524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788C09-6CB0-1547-80D0-0DE32380CB2A}"/>
                </a:ext>
              </a:extLst>
            </p:cNvPr>
            <p:cNvPicPr>
              <a:picLocks noChangeAspect="1"/>
            </p:cNvPicPr>
            <p:nvPr/>
          </p:nvPicPr>
          <p:blipFill>
            <a:blip r:embed="rId12"/>
            <a:stretch>
              <a:fillRect/>
            </a:stretch>
          </p:blipFill>
          <p:spPr>
            <a:xfrm>
              <a:off x="3760361" y="4669422"/>
              <a:ext cx="763212" cy="424007"/>
            </a:xfrm>
            <a:prstGeom prst="rect">
              <a:avLst/>
            </a:prstGeom>
          </p:spPr>
        </p:pic>
        <p:pic>
          <p:nvPicPr>
            <p:cNvPr id="14" name="Picture 13">
              <a:extLst>
                <a:ext uri="{FF2B5EF4-FFF2-40B4-BE49-F238E27FC236}">
                  <a16:creationId xmlns:a16="http://schemas.microsoft.com/office/drawing/2014/main" id="{A480641E-E583-B04C-841C-D39D923B2808}"/>
                </a:ext>
              </a:extLst>
            </p:cNvPr>
            <p:cNvPicPr>
              <a:picLocks noChangeAspect="1"/>
            </p:cNvPicPr>
            <p:nvPr/>
          </p:nvPicPr>
          <p:blipFill>
            <a:blip r:embed="rId13"/>
            <a:stretch>
              <a:fillRect/>
            </a:stretch>
          </p:blipFill>
          <p:spPr>
            <a:xfrm>
              <a:off x="2941849" y="4669676"/>
              <a:ext cx="763212" cy="423753"/>
            </a:xfrm>
            <a:prstGeom prst="rect">
              <a:avLst/>
            </a:prstGeom>
          </p:spPr>
        </p:pic>
        <p:pic>
          <p:nvPicPr>
            <p:cNvPr id="16" name="Picture 15">
              <a:extLst>
                <a:ext uri="{FF2B5EF4-FFF2-40B4-BE49-F238E27FC236}">
                  <a16:creationId xmlns:a16="http://schemas.microsoft.com/office/drawing/2014/main" id="{E3BB2F31-86DF-7E44-BA4D-116B75F6CBE6}"/>
                </a:ext>
              </a:extLst>
            </p:cNvPr>
            <p:cNvPicPr>
              <a:picLocks noChangeAspect="1"/>
            </p:cNvPicPr>
            <p:nvPr/>
          </p:nvPicPr>
          <p:blipFill>
            <a:blip r:embed="rId14"/>
            <a:stretch>
              <a:fillRect/>
            </a:stretch>
          </p:blipFill>
          <p:spPr>
            <a:xfrm>
              <a:off x="4620429" y="4721707"/>
              <a:ext cx="1403344" cy="350836"/>
            </a:xfrm>
            <a:prstGeom prst="rect">
              <a:avLst/>
            </a:prstGeom>
          </p:spPr>
        </p:pic>
      </p:grpSp>
      <p:sp>
        <p:nvSpPr>
          <p:cNvPr id="21" name="TextBox 20">
            <a:extLst>
              <a:ext uri="{FF2B5EF4-FFF2-40B4-BE49-F238E27FC236}">
                <a16:creationId xmlns:a16="http://schemas.microsoft.com/office/drawing/2014/main" id="{2A488244-72E0-6240-732C-F91726E7DDF7}"/>
              </a:ext>
            </a:extLst>
          </p:cNvPr>
          <p:cNvSpPr txBox="1"/>
          <p:nvPr/>
        </p:nvSpPr>
        <p:spPr>
          <a:xfrm>
            <a:off x="2959652" y="2192501"/>
            <a:ext cx="6272695" cy="3539430"/>
          </a:xfrm>
          <a:prstGeom prst="rect">
            <a:avLst/>
          </a:prstGeom>
          <a:noFill/>
        </p:spPr>
        <p:txBody>
          <a:bodyPr wrap="square">
            <a:spAutoFit/>
          </a:bodyPr>
          <a:lstStyle/>
          <a:p>
            <a:r>
              <a:rPr lang="en-GB" sz="2800" cap="all" spc="200" dirty="0">
                <a:solidFill>
                  <a:schemeClr val="bg1"/>
                </a:solidFill>
                <a:latin typeface="Calibri" panose="020F0502020204030204" pitchFamily="34" charset="0"/>
                <a:cs typeface="Calibri" panose="020F0502020204030204" pitchFamily="34" charset="0"/>
              </a:rPr>
              <a:t>Linking demographics and geography: </a:t>
            </a:r>
          </a:p>
          <a:p>
            <a:r>
              <a:rPr lang="en-GB" sz="2800" b="1" cap="all" spc="200" dirty="0">
                <a:solidFill>
                  <a:schemeClr val="bg1"/>
                </a:solidFill>
                <a:latin typeface="Calibri" panose="020F0502020204030204" pitchFamily="34" charset="0"/>
                <a:cs typeface="Calibri" panose="020F0502020204030204" pitchFamily="34" charset="0"/>
              </a:rPr>
              <a:t>Using gridded population to gain spatial insights in R</a:t>
            </a:r>
          </a:p>
          <a:p>
            <a:endParaRPr lang="en-GB" sz="2800" b="1" cap="all" spc="200" dirty="0">
              <a:solidFill>
                <a:schemeClr val="bg1"/>
              </a:solidFill>
              <a:latin typeface="Calibri" panose="020F0502020204030204" pitchFamily="34" charset="0"/>
              <a:cs typeface="Calibri" panose="020F0502020204030204" pitchFamily="34" charset="0"/>
            </a:endParaRPr>
          </a:p>
          <a:p>
            <a:r>
              <a:rPr lang="en-GB" sz="2800" dirty="0">
                <a:solidFill>
                  <a:schemeClr val="bg1"/>
                </a:solidFill>
              </a:rPr>
              <a:t>Edith Darin, Research Fellow</a:t>
            </a:r>
          </a:p>
          <a:p>
            <a:r>
              <a:rPr lang="en-GB" sz="2800" dirty="0">
                <a:solidFill>
                  <a:schemeClr val="bg1"/>
                </a:solidFill>
              </a:rPr>
              <a:t>Southampton, UK</a:t>
            </a:r>
          </a:p>
          <a:p>
            <a:endParaRPr lang="en-GB" sz="2800" b="1" cap="all" spc="200" dirty="0">
              <a:solidFill>
                <a:schemeClr val="bg1"/>
              </a:solid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AEF41F9E-EFA6-2D5D-B626-1A6B7C6F90AF}"/>
              </a:ext>
            </a:extLst>
          </p:cNvPr>
          <p:cNvPicPr>
            <a:picLocks noChangeAspect="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tretch>
            <a:fillRect/>
          </a:stretch>
        </p:blipFill>
        <p:spPr>
          <a:xfrm>
            <a:off x="392385" y="198619"/>
            <a:ext cx="2298390" cy="523684"/>
          </a:xfrm>
          <a:prstGeom prst="rect">
            <a:avLst/>
          </a:prstGeom>
        </p:spPr>
      </p:pic>
      <p:pic>
        <p:nvPicPr>
          <p:cNvPr id="23" name="Picture 22">
            <a:extLst>
              <a:ext uri="{FF2B5EF4-FFF2-40B4-BE49-F238E27FC236}">
                <a16:creationId xmlns:a16="http://schemas.microsoft.com/office/drawing/2014/main" id="{8796090E-9465-4A36-E49E-81F420E881CA}"/>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9445121" y="276239"/>
            <a:ext cx="2688834" cy="6863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1"/>
          <p:cNvPicPr preferRelativeResize="0"/>
          <p:nvPr/>
        </p:nvPicPr>
        <p:blipFill rotWithShape="1">
          <a:blip r:embed="rId3">
            <a:alphaModFix/>
          </a:blip>
          <a:srcRect/>
          <a:stretch/>
        </p:blipFill>
        <p:spPr>
          <a:xfrm>
            <a:off x="291629" y="133345"/>
            <a:ext cx="591504" cy="587848"/>
          </a:xfrm>
          <a:prstGeom prst="rect">
            <a:avLst/>
          </a:prstGeom>
          <a:noFill/>
          <a:ln>
            <a:noFill/>
          </a:ln>
        </p:spPr>
      </p:pic>
      <p:sp>
        <p:nvSpPr>
          <p:cNvPr id="307" name="Google Shape;307;p41"/>
          <p:cNvSpPr txBox="1"/>
          <p:nvPr/>
        </p:nvSpPr>
        <p:spPr>
          <a:xfrm>
            <a:off x="291628" y="5650247"/>
            <a:ext cx="8640615" cy="668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3067" b="1" dirty="0">
                <a:solidFill>
                  <a:srgbClr val="3A3838"/>
                </a:solidFill>
                <a:latin typeface="Lato"/>
                <a:ea typeface="Lato"/>
                <a:cs typeface="Lato"/>
                <a:sym typeface="Lato"/>
              </a:rPr>
              <a:t>Insight into spatial gridded data format</a:t>
            </a:r>
            <a:endParaRPr sz="3067" b="1" dirty="0">
              <a:solidFill>
                <a:srgbClr val="3A3838"/>
              </a:solidFill>
              <a:latin typeface="Lato"/>
              <a:ea typeface="Lato"/>
              <a:cs typeface="Lato"/>
              <a:sym typeface="Lato"/>
            </a:endParaRPr>
          </a:p>
          <a:p>
            <a:pPr>
              <a:buClr>
                <a:srgbClr val="000000"/>
              </a:buClr>
              <a:buSzPts val="800"/>
            </a:pPr>
            <a:endParaRPr sz="3067" b="1" dirty="0">
              <a:solidFill>
                <a:srgbClr val="3A3838"/>
              </a:solidFill>
              <a:latin typeface="Lato"/>
              <a:ea typeface="Lato"/>
              <a:cs typeface="Lato"/>
              <a:sym typeface="Lato"/>
            </a:endParaRPr>
          </a:p>
        </p:txBody>
      </p:sp>
      <p:sp>
        <p:nvSpPr>
          <p:cNvPr id="308" name="Google Shape;308;p41"/>
          <p:cNvSpPr txBox="1"/>
          <p:nvPr/>
        </p:nvSpPr>
        <p:spPr>
          <a:xfrm>
            <a:off x="511700" y="1778333"/>
            <a:ext cx="5870400" cy="3120000"/>
          </a:xfrm>
          <a:prstGeom prst="rect">
            <a:avLst/>
          </a:prstGeom>
          <a:noFill/>
          <a:ln>
            <a:noFill/>
          </a:ln>
        </p:spPr>
        <p:txBody>
          <a:bodyPr spcFirstLastPara="1" wrap="square" lIns="121900" tIns="121900" rIns="121900" bIns="121900" anchor="t" anchorCtr="0">
            <a:noAutofit/>
          </a:bodyPr>
          <a:lstStyle/>
          <a:p>
            <a:pPr>
              <a:lnSpc>
                <a:spcPct val="115000"/>
              </a:lnSpc>
            </a:pPr>
            <a:r>
              <a:rPr lang="en" sz="2933" b="1">
                <a:solidFill>
                  <a:srgbClr val="EA632D"/>
                </a:solidFill>
                <a:latin typeface="Lato"/>
                <a:ea typeface="Lato"/>
                <a:cs typeface="Lato"/>
                <a:sym typeface="Lato"/>
              </a:rPr>
              <a:t>Gridded representation:</a:t>
            </a:r>
            <a:endParaRPr sz="2933" b="1">
              <a:solidFill>
                <a:srgbClr val="EA632D"/>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Set of grid cells</a:t>
            </a:r>
            <a:endParaRPr sz="2933">
              <a:solidFill>
                <a:srgbClr val="333333"/>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Uniform cell size and shape</a:t>
            </a:r>
            <a:endParaRPr sz="2933">
              <a:solidFill>
                <a:srgbClr val="333333"/>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One value per grid cell</a:t>
            </a:r>
            <a:endParaRPr sz="2933">
              <a:solidFill>
                <a:srgbClr val="333333"/>
              </a:solidFill>
              <a:latin typeface="Lato"/>
              <a:ea typeface="Lato"/>
              <a:cs typeface="Lato"/>
              <a:sym typeface="Lato"/>
            </a:endParaRPr>
          </a:p>
          <a:p>
            <a:pPr>
              <a:lnSpc>
                <a:spcPct val="115000"/>
              </a:lnSpc>
              <a:spcBef>
                <a:spcPts val="1333"/>
              </a:spcBef>
              <a:spcAft>
                <a:spcPts val="1333"/>
              </a:spcAft>
            </a:pPr>
            <a:endParaRPr sz="2933">
              <a:solidFill>
                <a:srgbClr val="333333"/>
              </a:solidFill>
              <a:latin typeface="Lato"/>
              <a:ea typeface="Lato"/>
              <a:cs typeface="Lato"/>
              <a:sym typeface="Lato"/>
            </a:endParaRPr>
          </a:p>
        </p:txBody>
      </p:sp>
      <p:sp>
        <p:nvSpPr>
          <p:cNvPr id="309" name="Google Shape;309;p41"/>
          <p:cNvSpPr txBox="1"/>
          <p:nvPr/>
        </p:nvSpPr>
        <p:spPr>
          <a:xfrm>
            <a:off x="511700" y="204475"/>
            <a:ext cx="5614400" cy="1359600"/>
          </a:xfrm>
          <a:prstGeom prst="rect">
            <a:avLst/>
          </a:prstGeom>
          <a:noFill/>
          <a:ln>
            <a:noFill/>
          </a:ln>
        </p:spPr>
        <p:txBody>
          <a:bodyPr spcFirstLastPara="1" wrap="square" lIns="91433" tIns="45700" rIns="91433" bIns="45700" anchor="ctr" anchorCtr="0">
            <a:noAutofit/>
          </a:bodyPr>
          <a:lstStyle/>
          <a:p>
            <a:pPr>
              <a:spcBef>
                <a:spcPts val="1067"/>
              </a:spcBef>
              <a:buClr>
                <a:srgbClr val="3A3838"/>
              </a:buClr>
              <a:buSzPts val="4100"/>
            </a:pPr>
            <a:r>
              <a:rPr lang="en" sz="3600" b="1">
                <a:solidFill>
                  <a:srgbClr val="3A3838"/>
                </a:solidFill>
                <a:latin typeface="Lato"/>
                <a:ea typeface="Lato"/>
                <a:cs typeface="Lato"/>
                <a:sym typeface="Lato"/>
              </a:rPr>
              <a:t>‘Raster’ spatial format</a:t>
            </a:r>
            <a:endParaRPr sz="3600" b="1">
              <a:solidFill>
                <a:srgbClr val="3A3838"/>
              </a:solidFill>
              <a:latin typeface="Lato"/>
              <a:ea typeface="Lato"/>
              <a:cs typeface="Lato"/>
              <a:sym typeface="Lato"/>
            </a:endParaRPr>
          </a:p>
        </p:txBody>
      </p:sp>
      <p:pic>
        <p:nvPicPr>
          <p:cNvPr id="310" name="Google Shape;310;p41"/>
          <p:cNvPicPr preferRelativeResize="0"/>
          <p:nvPr/>
        </p:nvPicPr>
        <p:blipFill rotWithShape="1">
          <a:blip r:embed="rId4">
            <a:alphaModFix/>
          </a:blip>
          <a:srcRect t="465" b="465"/>
          <a:stretch/>
        </p:blipFill>
        <p:spPr>
          <a:xfrm>
            <a:off x="6976025" y="1480126"/>
            <a:ext cx="4544371" cy="294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a:solidFill>
                  <a:srgbClr val="FFFFFF"/>
                </a:solidFill>
                <a:latin typeface="Lato"/>
                <a:ea typeface="Lato"/>
                <a:cs typeface="Lato"/>
                <a:sym typeface="Lato"/>
              </a:rPr>
              <a:t>What are gridded population estimates?</a:t>
            </a:r>
            <a:endParaRPr sz="7200" b="1">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41"/>
          <p:cNvPicPr preferRelativeResize="0"/>
          <p:nvPr/>
        </p:nvPicPr>
        <p:blipFill rotWithShape="1">
          <a:blip r:embed="rId3">
            <a:alphaModFix/>
          </a:blip>
          <a:srcRect l="15017" t="9481" r="15902" b="905"/>
          <a:stretch/>
        </p:blipFill>
        <p:spPr>
          <a:xfrm>
            <a:off x="1145634" y="-49800"/>
            <a:ext cx="9900729" cy="6957600"/>
          </a:xfrm>
          <a:prstGeom prst="rect">
            <a:avLst/>
          </a:prstGeom>
          <a:noFill/>
          <a:ln>
            <a:noFill/>
          </a:ln>
        </p:spPr>
      </p:pic>
      <p:pic>
        <p:nvPicPr>
          <p:cNvPr id="228" name="Google Shape;228;p41"/>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76091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34" name="Google Shape;234;p42"/>
          <p:cNvPicPr preferRelativeResize="0"/>
          <p:nvPr/>
        </p:nvPicPr>
        <p:blipFill rotWithShape="1">
          <a:blip r:embed="rId3">
            <a:alphaModFix/>
          </a:blip>
          <a:srcRect/>
          <a:stretch/>
        </p:blipFill>
        <p:spPr>
          <a:xfrm>
            <a:off x="1336540" y="-99466"/>
            <a:ext cx="10128572" cy="6857999"/>
          </a:xfrm>
          <a:prstGeom prst="rect">
            <a:avLst/>
          </a:prstGeom>
          <a:noFill/>
          <a:ln>
            <a:noFill/>
          </a:ln>
        </p:spPr>
      </p:pic>
    </p:spTree>
    <p:extLst>
      <p:ext uri="{BB962C8B-B14F-4D97-AF65-F5344CB8AC3E}">
        <p14:creationId xmlns:p14="http://schemas.microsoft.com/office/powerpoint/2010/main" val="409939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grid cells are not populated?</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1411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4"/>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48" name="Google Shape;248;p44"/>
          <p:cNvPicPr preferRelativeResize="0"/>
          <p:nvPr/>
        </p:nvPicPr>
        <p:blipFill rotWithShape="1">
          <a:blip r:embed="rId3">
            <a:alphaModFix/>
          </a:blip>
          <a:srcRect/>
          <a:stretch/>
        </p:blipFill>
        <p:spPr>
          <a:xfrm>
            <a:off x="1280862" y="-99466"/>
            <a:ext cx="10128572" cy="6857999"/>
          </a:xfrm>
          <a:prstGeom prst="rect">
            <a:avLst/>
          </a:prstGeom>
          <a:noFill/>
          <a:ln>
            <a:noFill/>
          </a:ln>
        </p:spPr>
      </p:pic>
      <p:grpSp>
        <p:nvGrpSpPr>
          <p:cNvPr id="249" name="Google Shape;249;p44"/>
          <p:cNvGrpSpPr/>
          <p:nvPr/>
        </p:nvGrpSpPr>
        <p:grpSpPr>
          <a:xfrm>
            <a:off x="1808867" y="442134"/>
            <a:ext cx="6724800" cy="6037133"/>
            <a:chOff x="1356650" y="331600"/>
            <a:chExt cx="5043600" cy="4527850"/>
          </a:xfrm>
        </p:grpSpPr>
        <p:cxnSp>
          <p:nvCxnSpPr>
            <p:cNvPr id="250" name="Google Shape;250;p44"/>
            <p:cNvCxnSpPr/>
            <p:nvPr/>
          </p:nvCxnSpPr>
          <p:spPr>
            <a:xfrm>
              <a:off x="1356650" y="2229350"/>
              <a:ext cx="1107000" cy="2630100"/>
            </a:xfrm>
            <a:prstGeom prst="straightConnector1">
              <a:avLst/>
            </a:prstGeom>
            <a:noFill/>
            <a:ln w="38100" cap="flat" cmpd="sng">
              <a:solidFill>
                <a:srgbClr val="FF0000"/>
              </a:solidFill>
              <a:prstDash val="solid"/>
              <a:round/>
              <a:headEnd type="none" w="sm" len="sm"/>
              <a:tailEnd type="none" w="sm" len="sm"/>
            </a:ln>
          </p:spPr>
        </p:cxnSp>
        <p:cxnSp>
          <p:nvCxnSpPr>
            <p:cNvPr id="251" name="Google Shape;251;p44"/>
            <p:cNvCxnSpPr/>
            <p:nvPr/>
          </p:nvCxnSpPr>
          <p:spPr>
            <a:xfrm rot="10800000" flipH="1">
              <a:off x="1392525" y="331600"/>
              <a:ext cx="3126900" cy="1201200"/>
            </a:xfrm>
            <a:prstGeom prst="straightConnector1">
              <a:avLst/>
            </a:prstGeom>
            <a:noFill/>
            <a:ln w="38100" cap="flat" cmpd="sng">
              <a:solidFill>
                <a:srgbClr val="FF0000"/>
              </a:solidFill>
              <a:prstDash val="solid"/>
              <a:round/>
              <a:headEnd type="none" w="sm" len="sm"/>
              <a:tailEnd type="none" w="sm" len="sm"/>
            </a:ln>
          </p:spPr>
        </p:cxnSp>
        <p:cxnSp>
          <p:nvCxnSpPr>
            <p:cNvPr id="252" name="Google Shape;252;p44"/>
            <p:cNvCxnSpPr/>
            <p:nvPr/>
          </p:nvCxnSpPr>
          <p:spPr>
            <a:xfrm rot="10800000" flipH="1">
              <a:off x="2463650" y="4002050"/>
              <a:ext cx="3936600" cy="857400"/>
            </a:xfrm>
            <a:prstGeom prst="straightConnector1">
              <a:avLst/>
            </a:prstGeom>
            <a:noFill/>
            <a:ln w="38100" cap="flat" cmpd="sng">
              <a:solidFill>
                <a:srgbClr val="FF0000"/>
              </a:solidFill>
              <a:prstDash val="solid"/>
              <a:round/>
              <a:headEnd type="none" w="sm" len="sm"/>
              <a:tailEnd type="none" w="sm" len="sm"/>
            </a:ln>
          </p:spPr>
        </p:cxnSp>
      </p:grpSp>
      <p:sp>
        <p:nvSpPr>
          <p:cNvPr id="253" name="Google Shape;253;p44"/>
          <p:cNvSpPr/>
          <p:nvPr/>
        </p:nvSpPr>
        <p:spPr>
          <a:xfrm>
            <a:off x="2907467" y="1818367"/>
            <a:ext cx="1220667" cy="1209600"/>
          </a:xfrm>
          <a:custGeom>
            <a:avLst/>
            <a:gdLst/>
            <a:ahLst/>
            <a:cxnLst/>
            <a:rect l="l" t="t" r="r" b="b"/>
            <a:pathLst>
              <a:path w="36620" h="36288" extrusionOk="0">
                <a:moveTo>
                  <a:pt x="16313" y="6659"/>
                </a:moveTo>
                <a:lnTo>
                  <a:pt x="0" y="23970"/>
                </a:lnTo>
                <a:lnTo>
                  <a:pt x="4328" y="36288"/>
                </a:lnTo>
                <a:lnTo>
                  <a:pt x="12984" y="35622"/>
                </a:lnTo>
                <a:lnTo>
                  <a:pt x="24969" y="32293"/>
                </a:lnTo>
                <a:lnTo>
                  <a:pt x="36288" y="24636"/>
                </a:lnTo>
                <a:lnTo>
                  <a:pt x="36620" y="13650"/>
                </a:lnTo>
                <a:lnTo>
                  <a:pt x="35289" y="2997"/>
                </a:lnTo>
                <a:lnTo>
                  <a:pt x="28631" y="0"/>
                </a:lnTo>
                <a:close/>
              </a:path>
            </a:pathLst>
          </a:custGeom>
          <a:noFill/>
          <a:ln w="28575" cap="flat" cmpd="sng">
            <a:solidFill>
              <a:srgbClr val="FF00FF"/>
            </a:solidFill>
            <a:prstDash val="solid"/>
            <a:round/>
            <a:headEnd type="none" w="sm" len="sm"/>
            <a:tailEnd type="none" w="sm" len="sm"/>
          </a:ln>
        </p:spPr>
      </p:sp>
      <p:sp>
        <p:nvSpPr>
          <p:cNvPr id="254" name="Google Shape;254;p44"/>
          <p:cNvSpPr/>
          <p:nvPr/>
        </p:nvSpPr>
        <p:spPr>
          <a:xfrm>
            <a:off x="8123100" y="442334"/>
            <a:ext cx="2363667" cy="1886500"/>
          </a:xfrm>
          <a:custGeom>
            <a:avLst/>
            <a:gdLst/>
            <a:ahLst/>
            <a:cxnLst/>
            <a:rect l="l" t="t" r="r" b="b"/>
            <a:pathLst>
              <a:path w="70910" h="56595" extrusionOk="0">
                <a:moveTo>
                  <a:pt x="42613" y="0"/>
                </a:moveTo>
                <a:lnTo>
                  <a:pt x="37952" y="3995"/>
                </a:lnTo>
                <a:lnTo>
                  <a:pt x="29296" y="6326"/>
                </a:lnTo>
                <a:lnTo>
                  <a:pt x="20641" y="8323"/>
                </a:lnTo>
                <a:lnTo>
                  <a:pt x="13316" y="11652"/>
                </a:lnTo>
                <a:lnTo>
                  <a:pt x="8323" y="16646"/>
                </a:lnTo>
                <a:lnTo>
                  <a:pt x="2663" y="24636"/>
                </a:lnTo>
                <a:lnTo>
                  <a:pt x="1332" y="29962"/>
                </a:lnTo>
                <a:lnTo>
                  <a:pt x="999" y="35289"/>
                </a:lnTo>
                <a:lnTo>
                  <a:pt x="333" y="41614"/>
                </a:lnTo>
                <a:lnTo>
                  <a:pt x="0" y="47274"/>
                </a:lnTo>
                <a:lnTo>
                  <a:pt x="1665" y="54265"/>
                </a:lnTo>
                <a:lnTo>
                  <a:pt x="5660" y="55929"/>
                </a:lnTo>
                <a:lnTo>
                  <a:pt x="13649" y="56595"/>
                </a:lnTo>
                <a:lnTo>
                  <a:pt x="14981" y="52267"/>
                </a:lnTo>
                <a:lnTo>
                  <a:pt x="24636" y="49604"/>
                </a:lnTo>
                <a:lnTo>
                  <a:pt x="35622" y="47274"/>
                </a:lnTo>
                <a:lnTo>
                  <a:pt x="45609" y="44278"/>
                </a:lnTo>
                <a:lnTo>
                  <a:pt x="55929" y="39617"/>
                </a:lnTo>
                <a:lnTo>
                  <a:pt x="67581" y="33957"/>
                </a:lnTo>
                <a:lnTo>
                  <a:pt x="70910" y="27965"/>
                </a:lnTo>
                <a:lnTo>
                  <a:pt x="50936" y="20641"/>
                </a:lnTo>
                <a:lnTo>
                  <a:pt x="59591" y="666"/>
                </a:lnTo>
                <a:close/>
              </a:path>
            </a:pathLst>
          </a:custGeom>
          <a:noFill/>
          <a:ln w="28575" cap="flat" cmpd="sng">
            <a:solidFill>
              <a:srgbClr val="FF00FF"/>
            </a:solidFill>
            <a:prstDash val="solid"/>
            <a:round/>
            <a:headEnd type="none" w="sm" len="sm"/>
            <a:tailEnd type="none" w="sm" len="sm"/>
          </a:ln>
        </p:spPr>
      </p:sp>
    </p:spTree>
    <p:extLst>
      <p:ext uri="{BB962C8B-B14F-4D97-AF65-F5344CB8AC3E}">
        <p14:creationId xmlns:p14="http://schemas.microsoft.com/office/powerpoint/2010/main" val="348020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grid cells contain tall buildings?</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47119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68" name="Google Shape;268;p46"/>
          <p:cNvPicPr preferRelativeResize="0"/>
          <p:nvPr/>
        </p:nvPicPr>
        <p:blipFill rotWithShape="1">
          <a:blip r:embed="rId3">
            <a:alphaModFix/>
          </a:blip>
          <a:srcRect/>
          <a:stretch/>
        </p:blipFill>
        <p:spPr>
          <a:xfrm>
            <a:off x="1280862" y="-99466"/>
            <a:ext cx="10128572" cy="6857999"/>
          </a:xfrm>
          <a:prstGeom prst="rect">
            <a:avLst/>
          </a:prstGeom>
          <a:noFill/>
          <a:ln>
            <a:noFill/>
          </a:ln>
        </p:spPr>
      </p:pic>
      <p:cxnSp>
        <p:nvCxnSpPr>
          <p:cNvPr id="269" name="Google Shape;269;p46"/>
          <p:cNvCxnSpPr/>
          <p:nvPr/>
        </p:nvCxnSpPr>
        <p:spPr>
          <a:xfrm rot="10800000" flipH="1">
            <a:off x="1708967" y="3128100"/>
            <a:ext cx="1964400" cy="488000"/>
          </a:xfrm>
          <a:prstGeom prst="straightConnector1">
            <a:avLst/>
          </a:prstGeom>
          <a:noFill/>
          <a:ln w="28575" cap="flat" cmpd="sng">
            <a:solidFill>
              <a:srgbClr val="CC0000"/>
            </a:solidFill>
            <a:prstDash val="solid"/>
            <a:round/>
            <a:headEnd type="none" w="sm" len="sm"/>
            <a:tailEnd type="triangle" w="med" len="med"/>
          </a:ln>
        </p:spPr>
      </p:cxnSp>
      <p:cxnSp>
        <p:nvCxnSpPr>
          <p:cNvPr id="270" name="Google Shape;270;p46"/>
          <p:cNvCxnSpPr/>
          <p:nvPr/>
        </p:nvCxnSpPr>
        <p:spPr>
          <a:xfrm rot="10800000" flipH="1">
            <a:off x="1420467" y="5495133"/>
            <a:ext cx="3710000" cy="340400"/>
          </a:xfrm>
          <a:prstGeom prst="straightConnector1">
            <a:avLst/>
          </a:prstGeom>
          <a:noFill/>
          <a:ln w="28575" cap="flat" cmpd="sng">
            <a:solidFill>
              <a:srgbClr val="CC0000"/>
            </a:solidFill>
            <a:prstDash val="solid"/>
            <a:round/>
            <a:headEnd type="none" w="sm" len="sm"/>
            <a:tailEnd type="triangle" w="med" len="med"/>
          </a:ln>
        </p:spPr>
      </p:cxnSp>
      <p:cxnSp>
        <p:nvCxnSpPr>
          <p:cNvPr id="271" name="Google Shape;271;p46"/>
          <p:cNvCxnSpPr/>
          <p:nvPr/>
        </p:nvCxnSpPr>
        <p:spPr>
          <a:xfrm flipH="1">
            <a:off x="6791400" y="5391633"/>
            <a:ext cx="4017200" cy="788000"/>
          </a:xfrm>
          <a:prstGeom prst="straightConnector1">
            <a:avLst/>
          </a:prstGeom>
          <a:noFill/>
          <a:ln w="28575" cap="flat" cmpd="sng">
            <a:solidFill>
              <a:srgbClr val="CC0000"/>
            </a:solidFill>
            <a:prstDash val="solid"/>
            <a:round/>
            <a:headEnd type="none" w="sm" len="sm"/>
            <a:tailEnd type="triangle" w="med" len="med"/>
          </a:ln>
        </p:spPr>
      </p:cxnSp>
      <p:sp>
        <p:nvSpPr>
          <p:cNvPr id="272" name="Google Shape;272;p46"/>
          <p:cNvSpPr txBox="1"/>
          <p:nvPr/>
        </p:nvSpPr>
        <p:spPr>
          <a:xfrm>
            <a:off x="122100" y="3329533"/>
            <a:ext cx="1506000" cy="745600"/>
          </a:xfrm>
          <a:prstGeom prst="rect">
            <a:avLst/>
          </a:prstGeom>
          <a:noFill/>
          <a:ln>
            <a:noFill/>
          </a:ln>
        </p:spPr>
        <p:txBody>
          <a:bodyPr spcFirstLastPara="1" wrap="square" lIns="121900" tIns="121900" rIns="121900" bIns="121900" anchor="t" anchorCtr="0">
            <a:noAutofit/>
          </a:bodyPr>
          <a:lstStyle/>
          <a:p>
            <a:pPr>
              <a:buClr>
                <a:srgbClr val="000000"/>
              </a:buClr>
              <a:buSzPts val="1400"/>
            </a:pPr>
            <a:r>
              <a:rPr lang="en-GB" sz="1867" dirty="0">
                <a:latin typeface="Lato"/>
                <a:ea typeface="Lato"/>
                <a:cs typeface="Lato"/>
                <a:sym typeface="Lato"/>
              </a:rPr>
              <a:t>Tall buildings</a:t>
            </a:r>
            <a:endParaRPr sz="1867" dirty="0">
              <a:latin typeface="Lato"/>
              <a:ea typeface="Lato"/>
              <a:cs typeface="Lato"/>
              <a:sym typeface="Lato"/>
            </a:endParaRPr>
          </a:p>
        </p:txBody>
      </p:sp>
      <p:sp>
        <p:nvSpPr>
          <p:cNvPr id="273" name="Google Shape;273;p46"/>
          <p:cNvSpPr txBox="1"/>
          <p:nvPr/>
        </p:nvSpPr>
        <p:spPr>
          <a:xfrm>
            <a:off x="210867" y="5412833"/>
            <a:ext cx="1339200" cy="1345600"/>
          </a:xfrm>
          <a:prstGeom prst="rect">
            <a:avLst/>
          </a:prstGeom>
          <a:solidFill>
            <a:srgbClr val="FFFFFF"/>
          </a:solid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Dense buildings</a:t>
            </a:r>
            <a:endParaRPr sz="1867" dirty="0">
              <a:latin typeface="Lato"/>
              <a:ea typeface="Lato"/>
              <a:cs typeface="Lato"/>
              <a:sym typeface="Lato"/>
            </a:endParaRPr>
          </a:p>
        </p:txBody>
      </p:sp>
      <p:sp>
        <p:nvSpPr>
          <p:cNvPr id="274" name="Google Shape;274;p46"/>
          <p:cNvSpPr txBox="1"/>
          <p:nvPr/>
        </p:nvSpPr>
        <p:spPr>
          <a:xfrm>
            <a:off x="10581967" y="4667233"/>
            <a:ext cx="1506000" cy="745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 Non-residential building?</a:t>
            </a:r>
            <a:endParaRPr sz="1867" dirty="0">
              <a:latin typeface="Lato"/>
              <a:ea typeface="Lato"/>
              <a:cs typeface="Lato"/>
              <a:sym typeface="Lato"/>
            </a:endParaRPr>
          </a:p>
        </p:txBody>
      </p:sp>
      <p:cxnSp>
        <p:nvCxnSpPr>
          <p:cNvPr id="275" name="Google Shape;275;p46"/>
          <p:cNvCxnSpPr/>
          <p:nvPr/>
        </p:nvCxnSpPr>
        <p:spPr>
          <a:xfrm rot="10800000">
            <a:off x="8670100" y="1566533"/>
            <a:ext cx="2105200" cy="840000"/>
          </a:xfrm>
          <a:prstGeom prst="straightConnector1">
            <a:avLst/>
          </a:prstGeom>
          <a:noFill/>
          <a:ln w="28575" cap="flat" cmpd="sng">
            <a:solidFill>
              <a:srgbClr val="CC0000"/>
            </a:solidFill>
            <a:prstDash val="solid"/>
            <a:round/>
            <a:headEnd type="none" w="sm" len="sm"/>
            <a:tailEnd type="triangle" w="med" len="med"/>
          </a:ln>
        </p:spPr>
      </p:cxnSp>
      <p:sp>
        <p:nvSpPr>
          <p:cNvPr id="276" name="Google Shape;276;p46"/>
          <p:cNvSpPr txBox="1"/>
          <p:nvPr/>
        </p:nvSpPr>
        <p:spPr>
          <a:xfrm>
            <a:off x="10512433" y="2312567"/>
            <a:ext cx="1827600" cy="745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No building</a:t>
            </a:r>
            <a:endParaRPr sz="1867" dirty="0">
              <a:latin typeface="Lato"/>
              <a:ea typeface="Lato"/>
              <a:cs typeface="Lato"/>
              <a:sym typeface="Lato"/>
            </a:endParaRPr>
          </a:p>
        </p:txBody>
      </p:sp>
    </p:spTree>
    <p:extLst>
      <p:ext uri="{BB962C8B-B14F-4D97-AF65-F5344CB8AC3E}">
        <p14:creationId xmlns:p14="http://schemas.microsoft.com/office/powerpoint/2010/main" val="321761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81"/>
          <p:cNvPicPr preferRelativeResize="0"/>
          <p:nvPr/>
        </p:nvPicPr>
        <p:blipFill rotWithShape="1">
          <a:blip r:embed="rId3">
            <a:alphaModFix/>
          </a:blip>
          <a:srcRect b="19231"/>
          <a:stretch/>
        </p:blipFill>
        <p:spPr>
          <a:xfrm>
            <a:off x="-232475" y="14476"/>
            <a:ext cx="6000175" cy="5642400"/>
          </a:xfrm>
          <a:prstGeom prst="rect">
            <a:avLst/>
          </a:prstGeom>
          <a:noFill/>
          <a:ln>
            <a:noFill/>
          </a:ln>
        </p:spPr>
      </p:pic>
      <p:pic>
        <p:nvPicPr>
          <p:cNvPr id="554" name="Google Shape;554;p81"/>
          <p:cNvPicPr preferRelativeResize="0"/>
          <p:nvPr/>
        </p:nvPicPr>
        <p:blipFill>
          <a:blip r:embed="rId4">
            <a:alphaModFix/>
          </a:blip>
          <a:stretch>
            <a:fillRect/>
          </a:stretch>
        </p:blipFill>
        <p:spPr>
          <a:xfrm>
            <a:off x="5459950" y="14475"/>
            <a:ext cx="6732051" cy="4699050"/>
          </a:xfrm>
          <a:prstGeom prst="rect">
            <a:avLst/>
          </a:prstGeom>
          <a:noFill/>
          <a:ln>
            <a:noFill/>
          </a:ln>
        </p:spPr>
      </p:pic>
      <p:sp>
        <p:nvSpPr>
          <p:cNvPr id="555" name="Google Shape;555;p81"/>
          <p:cNvSpPr txBox="1"/>
          <p:nvPr/>
        </p:nvSpPr>
        <p:spPr>
          <a:xfrm>
            <a:off x="5605225" y="180800"/>
            <a:ext cx="27285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Lato"/>
                <a:ea typeface="Lato"/>
                <a:cs typeface="Lato"/>
                <a:sym typeface="Lato"/>
              </a:rPr>
              <a:t>Low population density</a:t>
            </a:r>
            <a:endParaRPr sz="2400">
              <a:latin typeface="Lato"/>
              <a:ea typeface="Lato"/>
              <a:cs typeface="Lato"/>
              <a:sym typeface="Lato"/>
            </a:endParaRPr>
          </a:p>
        </p:txBody>
      </p:sp>
      <p:sp>
        <p:nvSpPr>
          <p:cNvPr id="556" name="Google Shape;556;p81"/>
          <p:cNvSpPr txBox="1"/>
          <p:nvPr/>
        </p:nvSpPr>
        <p:spPr>
          <a:xfrm>
            <a:off x="9806400" y="3781300"/>
            <a:ext cx="27285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Lato"/>
                <a:ea typeface="Lato"/>
                <a:cs typeface="Lato"/>
                <a:sym typeface="Lato"/>
              </a:rPr>
              <a:t>High population density</a:t>
            </a:r>
            <a:endParaRPr sz="2400">
              <a:solidFill>
                <a:srgbClr val="FFFFFF"/>
              </a:solidFill>
              <a:latin typeface="Lato"/>
              <a:ea typeface="Lato"/>
              <a:cs typeface="Lato"/>
              <a:sym typeface="Lato"/>
            </a:endParaRPr>
          </a:p>
        </p:txBody>
      </p:sp>
      <p:sp>
        <p:nvSpPr>
          <p:cNvPr id="558" name="Google Shape;558;p81"/>
          <p:cNvSpPr txBox="1"/>
          <p:nvPr/>
        </p:nvSpPr>
        <p:spPr>
          <a:xfrm>
            <a:off x="359310" y="6026150"/>
            <a:ext cx="9781800" cy="668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3000" b="1" dirty="0">
                <a:solidFill>
                  <a:srgbClr val="3A3838"/>
                </a:solidFill>
                <a:latin typeface="Lato"/>
                <a:ea typeface="Lato"/>
                <a:cs typeface="Lato"/>
                <a:sym typeface="Lato"/>
              </a:rPr>
              <a:t>Gridded population with national coverage</a:t>
            </a:r>
            <a:endParaRPr sz="3000" b="1" dirty="0">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3000" b="1" dirty="0">
              <a:solidFill>
                <a:srgbClr val="3A3838"/>
              </a:solidFill>
              <a:latin typeface="Lato"/>
              <a:ea typeface="Lato"/>
              <a:cs typeface="Lato"/>
              <a:sym typeface="Lato"/>
            </a:endParaRPr>
          </a:p>
        </p:txBody>
      </p:sp>
    </p:spTree>
    <p:extLst>
      <p:ext uri="{BB962C8B-B14F-4D97-AF65-F5344CB8AC3E}">
        <p14:creationId xmlns:p14="http://schemas.microsoft.com/office/powerpoint/2010/main" val="3499203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6"/>
          <p:cNvPicPr preferRelativeResize="0"/>
          <p:nvPr/>
        </p:nvPicPr>
        <p:blipFill rotWithShape="1">
          <a:blip r:embed="rId3">
            <a:alphaModFix/>
          </a:blip>
          <a:srcRect l="1323" r="60857"/>
          <a:stretch/>
        </p:blipFill>
        <p:spPr>
          <a:xfrm>
            <a:off x="7206575" y="-161924"/>
            <a:ext cx="5014000" cy="7019924"/>
          </a:xfrm>
          <a:prstGeom prst="rect">
            <a:avLst/>
          </a:prstGeom>
          <a:noFill/>
          <a:ln>
            <a:noFill/>
          </a:ln>
        </p:spPr>
      </p:pic>
      <p:sp>
        <p:nvSpPr>
          <p:cNvPr id="381" name="Google Shape;381;p46"/>
          <p:cNvSpPr txBox="1"/>
          <p:nvPr/>
        </p:nvSpPr>
        <p:spPr>
          <a:xfrm>
            <a:off x="106965" y="5116940"/>
            <a:ext cx="7099609" cy="1340800"/>
          </a:xfrm>
          <a:prstGeom prst="rect">
            <a:avLst/>
          </a:prstGeom>
          <a:noFill/>
          <a:ln>
            <a:noFill/>
          </a:ln>
        </p:spPr>
        <p:txBody>
          <a:bodyPr spcFirstLastPara="1" wrap="square" lIns="91433" tIns="45700" rIns="91433" bIns="45700" anchor="ctr" anchorCtr="0">
            <a:noAutofit/>
          </a:bodyPr>
          <a:lstStyle/>
          <a:p>
            <a:pPr>
              <a:spcBef>
                <a:spcPts val="1067"/>
              </a:spcBef>
              <a:buClr>
                <a:srgbClr val="3A3838"/>
              </a:buClr>
              <a:buSzPts val="4100"/>
            </a:pPr>
            <a:r>
              <a:rPr lang="en" sz="3200" b="1" dirty="0">
                <a:solidFill>
                  <a:srgbClr val="3A3838"/>
                </a:solidFill>
                <a:latin typeface="Lato"/>
                <a:ea typeface="Lato"/>
                <a:cs typeface="Lato"/>
                <a:sym typeface="Lato"/>
              </a:rPr>
              <a:t>Advantages of gridded population</a:t>
            </a:r>
            <a:endParaRPr sz="3200" b="1" dirty="0">
              <a:solidFill>
                <a:srgbClr val="3A3838"/>
              </a:solidFill>
              <a:latin typeface="Lato"/>
              <a:ea typeface="Lato"/>
              <a:cs typeface="Lato"/>
              <a:sym typeface="Lato"/>
            </a:endParaRPr>
          </a:p>
        </p:txBody>
      </p:sp>
      <p:sp>
        <p:nvSpPr>
          <p:cNvPr id="382" name="Google Shape;382;p46"/>
          <p:cNvSpPr txBox="1"/>
          <p:nvPr/>
        </p:nvSpPr>
        <p:spPr>
          <a:xfrm>
            <a:off x="305532" y="301667"/>
            <a:ext cx="6797911" cy="4548573"/>
          </a:xfrm>
          <a:prstGeom prst="rect">
            <a:avLst/>
          </a:prstGeom>
          <a:noFill/>
          <a:ln>
            <a:noFill/>
          </a:ln>
        </p:spPr>
        <p:txBody>
          <a:bodyPr spcFirstLastPara="1" wrap="square" lIns="121900" tIns="121900" rIns="121900" bIns="121900" anchor="t" anchorCtr="0">
            <a:noAutofit/>
          </a:bodyPr>
          <a:lstStyle/>
          <a:p>
            <a:pPr marL="457189" indent="-389457">
              <a:lnSpc>
                <a:spcPct val="114000"/>
              </a:lnSpc>
              <a:buClr>
                <a:srgbClr val="EF531D"/>
              </a:buClr>
              <a:buSzPts val="2000"/>
              <a:buFont typeface="Lato"/>
              <a:buChar char="▪"/>
            </a:pPr>
            <a:r>
              <a:rPr lang="en" sz="2667" dirty="0">
                <a:solidFill>
                  <a:srgbClr val="434343"/>
                </a:solidFill>
                <a:latin typeface="Lato"/>
                <a:ea typeface="Lato"/>
                <a:cs typeface="Lato"/>
                <a:sym typeface="Lato"/>
              </a:rPr>
              <a:t>Enable</a:t>
            </a:r>
            <a:r>
              <a:rPr lang="en" sz="2667" b="1" dirty="0">
                <a:solidFill>
                  <a:srgbClr val="434343"/>
                </a:solidFill>
                <a:latin typeface="Lato"/>
                <a:ea typeface="Lato"/>
                <a:cs typeface="Lato"/>
                <a:sym typeface="Lato"/>
              </a:rPr>
              <a:t> easy comparison</a:t>
            </a:r>
            <a:r>
              <a:rPr lang="en" sz="2667" dirty="0">
                <a:solidFill>
                  <a:srgbClr val="434343"/>
                </a:solidFill>
                <a:latin typeface="Lato"/>
                <a:ea typeface="Lato"/>
                <a:cs typeface="Lato"/>
                <a:sym typeface="Lato"/>
              </a:rPr>
              <a:t> between areas</a:t>
            </a:r>
            <a:endParaRPr sz="2667"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dirty="0">
                <a:solidFill>
                  <a:srgbClr val="434343"/>
                </a:solidFill>
                <a:latin typeface="Lato"/>
                <a:ea typeface="Lato"/>
                <a:cs typeface="Lato"/>
                <a:sym typeface="Lato"/>
              </a:rPr>
              <a:t>Fine understanding of </a:t>
            </a:r>
            <a:r>
              <a:rPr lang="en" sz="2667" b="1" dirty="0">
                <a:solidFill>
                  <a:srgbClr val="434343"/>
                </a:solidFill>
                <a:latin typeface="Lato"/>
                <a:ea typeface="Lato"/>
                <a:cs typeface="Lato"/>
                <a:sym typeface="Lato"/>
              </a:rPr>
              <a:t>population density variation</a:t>
            </a:r>
            <a:endParaRPr sz="2667" b="1" dirty="0">
              <a:solidFill>
                <a:srgbClr val="434343"/>
              </a:solidFill>
              <a:latin typeface="Lato"/>
              <a:ea typeface="Lato"/>
              <a:cs typeface="Lato"/>
              <a:sym typeface="Lato"/>
            </a:endParaRPr>
          </a:p>
          <a:p>
            <a:pPr marL="457189" indent="-355591">
              <a:lnSpc>
                <a:spcPct val="114000"/>
              </a:lnSpc>
              <a:spcBef>
                <a:spcPts val="1600"/>
              </a:spcBef>
              <a:buClr>
                <a:srgbClr val="EF531D"/>
              </a:buClr>
              <a:buSzPts val="1600"/>
              <a:buFont typeface="Lato"/>
              <a:buChar char="▪"/>
            </a:pPr>
            <a:r>
              <a:rPr lang="en" sz="2667" dirty="0">
                <a:solidFill>
                  <a:srgbClr val="434343"/>
                </a:solidFill>
                <a:latin typeface="Lato"/>
                <a:ea typeface="Lato"/>
                <a:cs typeface="Lato"/>
                <a:sym typeface="Lato"/>
              </a:rPr>
              <a:t>Great </a:t>
            </a:r>
            <a:r>
              <a:rPr lang="en" sz="2667" b="1" dirty="0">
                <a:solidFill>
                  <a:srgbClr val="434343"/>
                </a:solidFill>
                <a:latin typeface="Lato"/>
                <a:ea typeface="Lato"/>
                <a:cs typeface="Lato"/>
                <a:sym typeface="Lato"/>
              </a:rPr>
              <a:t>aggregation flexibility </a:t>
            </a:r>
            <a:endParaRPr sz="2667" b="1"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b="1" dirty="0">
                <a:solidFill>
                  <a:srgbClr val="434343"/>
                </a:solidFill>
                <a:latin typeface="Lato"/>
                <a:ea typeface="Lato"/>
                <a:cs typeface="Lato"/>
                <a:sym typeface="Lato"/>
              </a:rPr>
              <a:t>Easily integration </a:t>
            </a:r>
            <a:r>
              <a:rPr lang="en" sz="2667" dirty="0">
                <a:solidFill>
                  <a:srgbClr val="434343"/>
                </a:solidFill>
                <a:latin typeface="Lato"/>
                <a:ea typeface="Lato"/>
                <a:cs typeface="Lato"/>
                <a:sym typeface="Lato"/>
              </a:rPr>
              <a:t>with ancillary dataset</a:t>
            </a:r>
            <a:endParaRPr sz="2667" b="1"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b="1" dirty="0">
                <a:solidFill>
                  <a:srgbClr val="434343"/>
                </a:solidFill>
                <a:latin typeface="Lato"/>
                <a:ea typeface="Lato"/>
                <a:cs typeface="Lato"/>
                <a:sym typeface="Lato"/>
              </a:rPr>
              <a:t>Continuous surface </a:t>
            </a:r>
            <a:r>
              <a:rPr lang="en" sz="2667" dirty="0">
                <a:solidFill>
                  <a:srgbClr val="434343"/>
                </a:solidFill>
                <a:latin typeface="Lato"/>
                <a:ea typeface="Lato"/>
                <a:cs typeface="Lato"/>
                <a:sym typeface="Lato"/>
              </a:rPr>
              <a:t>leveraging power for any algorithm</a:t>
            </a:r>
            <a:endParaRPr sz="2667" dirty="0">
              <a:solidFill>
                <a:srgbClr val="434343"/>
              </a:solidFill>
              <a:latin typeface="Lato"/>
              <a:ea typeface="Lato"/>
              <a:cs typeface="Lato"/>
              <a:sym typeface="Lato"/>
            </a:endParaRPr>
          </a:p>
          <a:p>
            <a:pPr marL="457189">
              <a:lnSpc>
                <a:spcPct val="114000"/>
              </a:lnSpc>
              <a:spcBef>
                <a:spcPts val="1600"/>
              </a:spcBef>
              <a:spcAft>
                <a:spcPts val="1600"/>
              </a:spcAft>
            </a:pPr>
            <a:endParaRPr sz="2667" dirty="0">
              <a:solidFill>
                <a:srgbClr val="43434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847EA-BAC5-43CB-91D3-BDB391147403}"/>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01977F36-8C61-4490-A370-B5811D3DB2C2}"/>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EC6F1AE2-A38D-4D8B-B4DC-6522AE065AB9}"/>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What is your background?</a:t>
            </a:r>
          </a:p>
        </p:txBody>
      </p:sp>
      <p:sp>
        <p:nvSpPr>
          <p:cNvPr id="7" name="Rectangle 6">
            <a:extLst>
              <a:ext uri="{FF2B5EF4-FFF2-40B4-BE49-F238E27FC236}">
                <a16:creationId xmlns:a16="http://schemas.microsoft.com/office/drawing/2014/main" id="{2AC2B702-E08F-4052-996F-104EA0058C19}"/>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864948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2" name="Google Shape;392;p47"/>
          <p:cNvSpPr/>
          <p:nvPr/>
        </p:nvSpPr>
        <p:spPr>
          <a:xfrm>
            <a:off x="3957537" y="1501776"/>
            <a:ext cx="4242400" cy="962000"/>
          </a:xfrm>
          <a:prstGeom prst="roundRect">
            <a:avLst>
              <a:gd name="adj" fmla="val 16667"/>
            </a:avLst>
          </a:prstGeom>
          <a:solidFill>
            <a:schemeClr val="accent4"/>
          </a:solidFill>
          <a:ln>
            <a:noFill/>
          </a:ln>
        </p:spPr>
        <p:txBody>
          <a:bodyPr spcFirstLastPara="1" wrap="square" lIns="91433" tIns="45700" rIns="91433" bIns="45700" anchor="ctr" anchorCtr="0">
            <a:noAutofit/>
          </a:bodyPr>
          <a:lstStyle/>
          <a:p>
            <a:pPr algn="ctr"/>
            <a:endParaRPr sz="2000">
              <a:solidFill>
                <a:schemeClr val="lt1"/>
              </a:solidFill>
              <a:latin typeface="Calibri"/>
              <a:ea typeface="Calibri"/>
              <a:cs typeface="Calibri"/>
              <a:sym typeface="Calibri"/>
            </a:endParaRPr>
          </a:p>
        </p:txBody>
      </p:sp>
      <p:sp>
        <p:nvSpPr>
          <p:cNvPr id="393" name="Google Shape;393;p47"/>
          <p:cNvSpPr/>
          <p:nvPr/>
        </p:nvSpPr>
        <p:spPr>
          <a:xfrm>
            <a:off x="8244403" y="1501776"/>
            <a:ext cx="3946800" cy="962000"/>
          </a:xfrm>
          <a:prstGeom prst="roundRect">
            <a:avLst>
              <a:gd name="adj" fmla="val 16667"/>
            </a:avLst>
          </a:prstGeom>
          <a:solidFill>
            <a:schemeClr val="accent5"/>
          </a:solidFill>
          <a:ln>
            <a:noFill/>
          </a:ln>
        </p:spPr>
        <p:txBody>
          <a:bodyPr spcFirstLastPara="1" wrap="square" lIns="91433" tIns="45700" rIns="91433" bIns="45700" anchor="ctr" anchorCtr="0">
            <a:noAutofit/>
          </a:bodyPr>
          <a:lstStyle/>
          <a:p>
            <a:pPr algn="ctr"/>
            <a:endParaRPr sz="2000">
              <a:solidFill>
                <a:schemeClr val="lt1"/>
              </a:solidFill>
              <a:latin typeface="Calibri"/>
              <a:ea typeface="Calibri"/>
              <a:cs typeface="Calibri"/>
              <a:sym typeface="Calibri"/>
            </a:endParaRPr>
          </a:p>
        </p:txBody>
      </p:sp>
      <p:sp>
        <p:nvSpPr>
          <p:cNvPr id="395" name="Google Shape;395;p47"/>
          <p:cNvSpPr/>
          <p:nvPr/>
        </p:nvSpPr>
        <p:spPr>
          <a:xfrm>
            <a:off x="3927612" y="1545216"/>
            <a:ext cx="4336800" cy="908400"/>
          </a:xfrm>
          <a:prstGeom prst="rect">
            <a:avLst/>
          </a:prstGeom>
          <a:noFill/>
          <a:ln>
            <a:noFill/>
          </a:ln>
        </p:spPr>
        <p:txBody>
          <a:bodyPr spcFirstLastPara="1" wrap="square" lIns="91433" tIns="45700" rIns="91433" bIns="45700" anchor="ctr" anchorCtr="0">
            <a:noAutofit/>
          </a:bodyPr>
          <a:lstStyle/>
          <a:p>
            <a:pPr algn="ctr"/>
            <a:r>
              <a:rPr lang="en-GB" sz="1867" b="1" dirty="0">
                <a:solidFill>
                  <a:schemeClr val="lt1"/>
                </a:solidFill>
                <a:latin typeface="Lato"/>
                <a:ea typeface="Lato"/>
                <a:cs typeface="Lato"/>
                <a:sym typeface="Lato"/>
              </a:rPr>
              <a:t>Around a line</a:t>
            </a:r>
            <a:endParaRPr lang="en-GB" sz="1467" b="1" dirty="0">
              <a:solidFill>
                <a:schemeClr val="lt1"/>
              </a:solidFill>
              <a:latin typeface="Lato"/>
              <a:ea typeface="Lato"/>
              <a:cs typeface="Lato"/>
              <a:sym typeface="Lato"/>
            </a:endParaRPr>
          </a:p>
          <a:p>
            <a:pPr algn="ctr"/>
            <a:r>
              <a:rPr lang="en-GB" sz="1467" b="1" i="1" dirty="0">
                <a:solidFill>
                  <a:schemeClr val="lt1"/>
                </a:solidFill>
                <a:latin typeface="Lato"/>
                <a:ea typeface="Lato"/>
                <a:cs typeface="Lato"/>
                <a:sym typeface="Lato"/>
              </a:rPr>
              <a:t>(rivers, roads, borders, …)</a:t>
            </a:r>
            <a:r>
              <a:rPr lang="en-GB" sz="1467" b="1" dirty="0">
                <a:solidFill>
                  <a:schemeClr val="lt1"/>
                </a:solidFill>
                <a:latin typeface="Lato"/>
                <a:ea typeface="Lato"/>
                <a:cs typeface="Lato"/>
                <a:sym typeface="Lato"/>
              </a:rPr>
              <a:t> </a:t>
            </a:r>
            <a:endParaRPr lang="en-GB" sz="1867" b="1" dirty="0">
              <a:solidFill>
                <a:schemeClr val="lt1"/>
              </a:solidFill>
              <a:latin typeface="Lato"/>
              <a:ea typeface="Lato"/>
              <a:cs typeface="Lato"/>
              <a:sym typeface="Lato"/>
            </a:endParaRPr>
          </a:p>
        </p:txBody>
      </p:sp>
      <p:sp>
        <p:nvSpPr>
          <p:cNvPr id="396" name="Google Shape;396;p47"/>
          <p:cNvSpPr/>
          <p:nvPr/>
        </p:nvSpPr>
        <p:spPr>
          <a:xfrm>
            <a:off x="8203207" y="1545215"/>
            <a:ext cx="3978400" cy="908400"/>
          </a:xfrm>
          <a:prstGeom prst="rect">
            <a:avLst/>
          </a:prstGeom>
          <a:noFill/>
          <a:ln>
            <a:noFill/>
          </a:ln>
        </p:spPr>
        <p:txBody>
          <a:bodyPr spcFirstLastPara="1" wrap="square" lIns="91433" tIns="45700" rIns="91433" bIns="45700" anchor="ctr" anchorCtr="0">
            <a:noAutofit/>
          </a:bodyPr>
          <a:lstStyle/>
          <a:p>
            <a:pPr algn="ctr"/>
            <a:r>
              <a:rPr lang="en" sz="1733" b="1" dirty="0">
                <a:solidFill>
                  <a:schemeClr val="lt1"/>
                </a:solidFill>
                <a:latin typeface="Lato"/>
                <a:ea typeface="Lato"/>
                <a:cs typeface="Lato"/>
                <a:sym typeface="Lato"/>
              </a:rPr>
              <a:t>Custom area</a:t>
            </a:r>
          </a:p>
          <a:p>
            <a:pPr algn="ctr"/>
            <a:r>
              <a:rPr lang="en" sz="1400" b="1" i="1" dirty="0">
                <a:solidFill>
                  <a:schemeClr val="lt1"/>
                </a:solidFill>
                <a:latin typeface="Lato"/>
                <a:ea typeface="Lato"/>
                <a:cs typeface="Lato"/>
                <a:sym typeface="Lato"/>
              </a:rPr>
              <a:t>(catchement area, health area,…)</a:t>
            </a:r>
            <a:endParaRPr sz="1467" i="1" dirty="0"/>
          </a:p>
        </p:txBody>
      </p:sp>
      <p:sp>
        <p:nvSpPr>
          <p:cNvPr id="397" name="Google Shape;397;p47"/>
          <p:cNvSpPr txBox="1"/>
          <p:nvPr/>
        </p:nvSpPr>
        <p:spPr>
          <a:xfrm>
            <a:off x="447715" y="459889"/>
            <a:ext cx="10958222" cy="1155200"/>
          </a:xfrm>
          <a:prstGeom prst="rect">
            <a:avLst/>
          </a:prstGeom>
          <a:noFill/>
          <a:ln>
            <a:noFill/>
          </a:ln>
        </p:spPr>
        <p:txBody>
          <a:bodyPr spcFirstLastPara="1" wrap="square" lIns="91433" tIns="45700" rIns="91433" bIns="45700" anchor="t" anchorCtr="0">
            <a:noAutofit/>
          </a:bodyPr>
          <a:lstStyle/>
          <a:p>
            <a:pPr>
              <a:buClr>
                <a:srgbClr val="171616"/>
              </a:buClr>
              <a:buSzPts val="2700"/>
            </a:pPr>
            <a:r>
              <a:rPr lang="en" sz="3600" b="1" dirty="0">
                <a:solidFill>
                  <a:srgbClr val="171616"/>
                </a:solidFill>
                <a:latin typeface="Lato"/>
                <a:ea typeface="Lato"/>
                <a:cs typeface="Lato"/>
                <a:sym typeface="Lato"/>
              </a:rPr>
              <a:t>Value of </a:t>
            </a:r>
            <a:r>
              <a:rPr lang="en" sz="3600" b="1" dirty="0">
                <a:latin typeface="Lato"/>
                <a:ea typeface="Lato"/>
                <a:cs typeface="Lato"/>
                <a:sym typeface="Lato"/>
              </a:rPr>
              <a:t>high-resolution</a:t>
            </a:r>
            <a:r>
              <a:rPr lang="en" sz="3600" b="1" dirty="0">
                <a:solidFill>
                  <a:srgbClr val="171616"/>
                </a:solidFill>
                <a:latin typeface="Lato"/>
                <a:ea typeface="Lato"/>
                <a:cs typeface="Lato"/>
                <a:sym typeface="Lato"/>
              </a:rPr>
              <a:t> gridded population data </a:t>
            </a:r>
            <a:endParaRPr sz="4400" dirty="0">
              <a:solidFill>
                <a:srgbClr val="171616"/>
              </a:solidFill>
              <a:latin typeface="Lato"/>
              <a:ea typeface="Lato"/>
              <a:cs typeface="Lato"/>
              <a:sym typeface="Lato"/>
            </a:endParaRPr>
          </a:p>
        </p:txBody>
      </p:sp>
      <p:sp>
        <p:nvSpPr>
          <p:cNvPr id="398" name="Google Shape;398;p47"/>
          <p:cNvSpPr/>
          <p:nvPr/>
        </p:nvSpPr>
        <p:spPr>
          <a:xfrm>
            <a:off x="0" y="1528576"/>
            <a:ext cx="3909600" cy="908400"/>
          </a:xfrm>
          <a:prstGeom prst="roundRect">
            <a:avLst/>
          </a:prstGeom>
          <a:solidFill>
            <a:schemeClr val="accent3"/>
          </a:solidFill>
          <a:ln>
            <a:solidFill>
              <a:schemeClr val="accent3"/>
            </a:solidFill>
          </a:ln>
        </p:spPr>
        <p:txBody>
          <a:bodyPr spcFirstLastPara="1" wrap="square" lIns="91433" tIns="45700" rIns="91433" bIns="45700" anchor="ctr" anchorCtr="0">
            <a:noAutofit/>
          </a:bodyPr>
          <a:lstStyle/>
          <a:p>
            <a:pPr algn="ctr"/>
            <a:r>
              <a:rPr lang="en" sz="1867" b="1" dirty="0">
                <a:solidFill>
                  <a:schemeClr val="lt1"/>
                </a:solidFill>
                <a:latin typeface="Lato"/>
                <a:ea typeface="Lato"/>
                <a:cs typeface="Lato"/>
                <a:sym typeface="Lato"/>
              </a:rPr>
              <a:t>Around a point</a:t>
            </a:r>
          </a:p>
          <a:p>
            <a:pPr algn="ctr"/>
            <a:r>
              <a:rPr lang="en" sz="1400" b="1" i="1" dirty="0">
                <a:solidFill>
                  <a:schemeClr val="lt1"/>
                </a:solidFill>
                <a:latin typeface="Lato"/>
                <a:ea typeface="Lato"/>
                <a:cs typeface="Lato"/>
                <a:sym typeface="Lato"/>
              </a:rPr>
              <a:t>(health facilities, school, earthquake, …)</a:t>
            </a:r>
            <a:endParaRPr sz="1100" i="1" dirty="0"/>
          </a:p>
        </p:txBody>
      </p:sp>
      <p:pic>
        <p:nvPicPr>
          <p:cNvPr id="13" name="Google Shape;250;p34">
            <a:extLst>
              <a:ext uri="{FF2B5EF4-FFF2-40B4-BE49-F238E27FC236}">
                <a16:creationId xmlns:a16="http://schemas.microsoft.com/office/drawing/2014/main" id="{654C975F-9C6B-47D1-ACCE-5419E84A9D37}"/>
              </a:ext>
            </a:extLst>
          </p:cNvPr>
          <p:cNvPicPr preferRelativeResize="0"/>
          <p:nvPr/>
        </p:nvPicPr>
        <p:blipFill rotWithShape="1">
          <a:blip r:embed="rId3">
            <a:alphaModFix/>
          </a:blip>
          <a:srcRect r="12334"/>
          <a:stretch/>
        </p:blipFill>
        <p:spPr>
          <a:xfrm>
            <a:off x="156448" y="2507216"/>
            <a:ext cx="3615300" cy="2946833"/>
          </a:xfrm>
          <a:prstGeom prst="rect">
            <a:avLst/>
          </a:prstGeom>
          <a:noFill/>
          <a:ln>
            <a:noFill/>
          </a:ln>
        </p:spPr>
      </p:pic>
      <p:pic>
        <p:nvPicPr>
          <p:cNvPr id="17" name="Google Shape;253;p34">
            <a:extLst>
              <a:ext uri="{FF2B5EF4-FFF2-40B4-BE49-F238E27FC236}">
                <a16:creationId xmlns:a16="http://schemas.microsoft.com/office/drawing/2014/main" id="{686FEA3B-13D0-4875-9009-E0B6EFDD1179}"/>
              </a:ext>
            </a:extLst>
          </p:cNvPr>
          <p:cNvPicPr preferRelativeResize="0">
            <a:picLocks noChangeAspect="1"/>
          </p:cNvPicPr>
          <p:nvPr/>
        </p:nvPicPr>
        <p:blipFill rotWithShape="1">
          <a:blip r:embed="rId4">
            <a:alphaModFix/>
          </a:blip>
          <a:srcRect l="44140" t="19902" r="8100" b="18346"/>
          <a:stretch/>
        </p:blipFill>
        <p:spPr>
          <a:xfrm>
            <a:off x="3958869" y="2507215"/>
            <a:ext cx="4147429" cy="2946834"/>
          </a:xfrm>
          <a:prstGeom prst="rect">
            <a:avLst/>
          </a:prstGeom>
          <a:noFill/>
          <a:ln>
            <a:noFill/>
          </a:ln>
        </p:spPr>
      </p:pic>
      <p:pic>
        <p:nvPicPr>
          <p:cNvPr id="18" name="Google Shape;256;p34">
            <a:extLst>
              <a:ext uri="{FF2B5EF4-FFF2-40B4-BE49-F238E27FC236}">
                <a16:creationId xmlns:a16="http://schemas.microsoft.com/office/drawing/2014/main" id="{8D3C32F5-D4BC-46A8-AE47-A628F42E52B1}"/>
              </a:ext>
            </a:extLst>
          </p:cNvPr>
          <p:cNvPicPr preferRelativeResize="0"/>
          <p:nvPr/>
        </p:nvPicPr>
        <p:blipFill rotWithShape="1">
          <a:blip r:embed="rId5">
            <a:alphaModFix/>
          </a:blip>
          <a:srcRect l="26372" r="5927" b="18146"/>
          <a:stretch/>
        </p:blipFill>
        <p:spPr>
          <a:xfrm>
            <a:off x="8293419" y="2507215"/>
            <a:ext cx="3829524" cy="3024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Modelling gridded population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65295140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FB4-7006-ECDD-E232-83298AF8D59C}"/>
              </a:ext>
            </a:extLst>
          </p:cNvPr>
          <p:cNvSpPr>
            <a:spLocks noGrp="1"/>
          </p:cNvSpPr>
          <p:nvPr>
            <p:ph type="title"/>
          </p:nvPr>
        </p:nvSpPr>
        <p:spPr>
          <a:xfrm>
            <a:off x="492370" y="516835"/>
            <a:ext cx="3084844" cy="5772840"/>
          </a:xfrm>
        </p:spPr>
        <p:txBody>
          <a:bodyPr anchor="ctr">
            <a:normAutofit fontScale="90000"/>
          </a:bodyPr>
          <a:lstStyle/>
          <a:p>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4900" b="1" dirty="0">
                <a:solidFill>
                  <a:srgbClr val="FFFFFF"/>
                </a:solidFill>
                <a:ea typeface="Calibri Light"/>
                <a:cs typeface="Calibri Light"/>
              </a:rPr>
              <a:t>First approach</a:t>
            </a:r>
            <a:br>
              <a:rPr lang="en-US" sz="4900" dirty="0">
                <a:solidFill>
                  <a:srgbClr val="FFFFFF"/>
                </a:solidFill>
                <a:ea typeface="Calibri Light"/>
                <a:cs typeface="Calibri Light"/>
              </a:rPr>
            </a:br>
            <a:r>
              <a:rPr lang="en-US" sz="3600" dirty="0">
                <a:solidFill>
                  <a:srgbClr val="FFFFFF"/>
                </a:solidFill>
                <a:ea typeface="Calibri Light"/>
                <a:cs typeface="Calibri Light"/>
              </a:rPr>
              <a:t>Disaggregating administrative totals</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3600" dirty="0">
                <a:solidFill>
                  <a:srgbClr val="FFFFFF"/>
                </a:solidFill>
                <a:ea typeface="Calibri Light"/>
                <a:cs typeface="Calibri Light"/>
              </a:rPr>
              <a:t>Tutorial: </a:t>
            </a:r>
            <a:r>
              <a:rPr lang="en-US" sz="1800" dirty="0">
                <a:solidFill>
                  <a:srgbClr val="FFFFFF"/>
                </a:solidFill>
                <a:ea typeface="Calibri Light"/>
                <a:cs typeface="Calibri Light"/>
              </a:rPr>
              <a:t>https://github.com/wpgp/top-down-tutorial</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endParaRPr lang="en-US" sz="3600" dirty="0">
              <a:solidFill>
                <a:srgbClr val="FFFFFF"/>
              </a:solidFill>
              <a:ea typeface="+mj-lt"/>
              <a:cs typeface="+mj-lt"/>
            </a:endParaRPr>
          </a:p>
        </p:txBody>
      </p:sp>
      <p:grpSp>
        <p:nvGrpSpPr>
          <p:cNvPr id="3" name="Group 2"/>
          <p:cNvGrpSpPr/>
          <p:nvPr/>
        </p:nvGrpSpPr>
        <p:grpSpPr>
          <a:xfrm>
            <a:off x="4513664" y="1914526"/>
            <a:ext cx="7564036" cy="2906256"/>
            <a:chOff x="-75" y="1810250"/>
            <a:chExt cx="6057220" cy="2277545"/>
          </a:xfrm>
        </p:grpSpPr>
        <p:pic>
          <p:nvPicPr>
            <p:cNvPr id="6" name="Google Shape;442;p51"/>
            <p:cNvPicPr preferRelativeResize="0">
              <a:picLocks noChangeAspect="1"/>
            </p:cNvPicPr>
            <p:nvPr/>
          </p:nvPicPr>
          <p:blipFill rotWithShape="1">
            <a:blip r:embed="rId2">
              <a:alphaModFix/>
            </a:blip>
            <a:srcRect t="2006" b="2006"/>
            <a:stretch/>
          </p:blipFill>
          <p:spPr>
            <a:xfrm>
              <a:off x="3675" y="2244352"/>
              <a:ext cx="6053470" cy="1843443"/>
            </a:xfrm>
            <a:prstGeom prst="rect">
              <a:avLst/>
            </a:prstGeom>
            <a:noFill/>
            <a:ln>
              <a:noFill/>
            </a:ln>
          </p:spPr>
        </p:pic>
        <p:sp>
          <p:nvSpPr>
            <p:cNvPr id="8" name="Google Shape;445;p51"/>
            <p:cNvSpPr/>
            <p:nvPr/>
          </p:nvSpPr>
          <p:spPr>
            <a:xfrm>
              <a:off x="-75" y="1810250"/>
              <a:ext cx="5900676" cy="434100"/>
            </a:xfrm>
            <a:prstGeom prst="roundRect">
              <a:avLst>
                <a:gd name="adj" fmla="val 16667"/>
              </a:avLst>
            </a:prstGeom>
            <a:solidFill>
              <a:srgbClr val="AB3933"/>
            </a:solidFill>
            <a:ln>
              <a:noFill/>
            </a:ln>
          </p:spPr>
          <p:txBody>
            <a:bodyPr spcFirstLastPara="1" wrap="square" lIns="91425" tIns="91425" rIns="91425" bIns="91425" anchor="ctr" anchorCtr="0">
              <a:normAutofit fontScale="92500" lnSpcReduction="10000"/>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 sz="2000" b="1" i="0" u="none" strike="noStrike" kern="1200" cap="none" spc="0" normalizeH="0" baseline="0" noProof="0" dirty="0">
                  <a:ln>
                    <a:noFill/>
                  </a:ln>
                  <a:solidFill>
                    <a:srgbClr val="FFFFFF"/>
                  </a:solidFill>
                  <a:effectLst/>
                  <a:uLnTx/>
                  <a:uFillTx/>
                  <a:latin typeface="Lato"/>
                  <a:ea typeface="Lato"/>
                  <a:cs typeface="Lato"/>
                  <a:sym typeface="Lato"/>
                </a:rPr>
                <a:t>Top-down modelling</a:t>
              </a:r>
              <a:endParaRPr kumimoji="0" sz="2000" b="1" i="0" u="none" strike="noStrike" kern="1200" cap="none" spc="0" normalizeH="0" baseline="0" noProof="0" dirty="0">
                <a:ln>
                  <a:noFill/>
                </a:ln>
                <a:solidFill>
                  <a:srgbClr val="FFFFFF"/>
                </a:solidFill>
                <a:effectLst/>
                <a:uLnTx/>
                <a:uFillTx/>
                <a:latin typeface="Lato"/>
                <a:ea typeface="Lato"/>
                <a:cs typeface="Lato"/>
                <a:sym typeface="Lato"/>
              </a:endParaRPr>
            </a:p>
          </p:txBody>
        </p:sp>
      </p:grpSp>
    </p:spTree>
    <p:extLst>
      <p:ext uri="{BB962C8B-B14F-4D97-AF65-F5344CB8AC3E}">
        <p14:creationId xmlns:p14="http://schemas.microsoft.com/office/powerpoint/2010/main" val="2929788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5"/>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[1|4]</a:t>
            </a:r>
            <a:endParaRPr sz="2400" dirty="0"/>
          </a:p>
        </p:txBody>
      </p:sp>
      <p:pic>
        <p:nvPicPr>
          <p:cNvPr id="196" name="Google Shape;196;p15"/>
          <p:cNvPicPr preferRelativeResize="0"/>
          <p:nvPr/>
        </p:nvPicPr>
        <p:blipFill rotWithShape="1">
          <a:blip r:embed="rId3">
            <a:alphaModFix/>
          </a:blip>
          <a:srcRect t="18580"/>
          <a:stretch/>
        </p:blipFill>
        <p:spPr>
          <a:xfrm>
            <a:off x="755275" y="1315720"/>
            <a:ext cx="8777749" cy="4022899"/>
          </a:xfrm>
          <a:prstGeom prst="rect">
            <a:avLst/>
          </a:prstGeom>
          <a:noFill/>
          <a:ln>
            <a:noFill/>
          </a:ln>
        </p:spPr>
      </p:pic>
      <p:sp>
        <p:nvSpPr>
          <p:cNvPr id="197" name="Google Shape;197;p15"/>
          <p:cNvSpPr txBox="1"/>
          <p:nvPr/>
        </p:nvSpPr>
        <p:spPr>
          <a:xfrm>
            <a:off x="768380" y="1313267"/>
            <a:ext cx="7115600" cy="8304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srgbClr val="FFFFFF"/>
                </a:highlight>
                <a:uLnTx/>
                <a:uFillTx/>
                <a:latin typeface="Arial"/>
                <a:ea typeface="Roboto"/>
                <a:cs typeface="Arial"/>
                <a:sym typeface="Arial"/>
              </a:rPr>
              <a:t>Population density in Vietnam</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Roboto"/>
                <a:cs typeface="Arial"/>
                <a:sym typeface="Arial"/>
              </a:rPr>
              <a:t>Administrative totals</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600276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6"/>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[2|4]</a:t>
            </a:r>
            <a:endParaRPr sz="2400" dirty="0"/>
          </a:p>
        </p:txBody>
      </p:sp>
      <p:pic>
        <p:nvPicPr>
          <p:cNvPr id="203" name="Google Shape;203;p16" descr="D:\Documents\Graduate School\Research\Population\GIS Work\Stevens, et al. (2013) Presentation Figures\Output\Presentation Figure 7.png"/>
          <p:cNvPicPr preferRelativeResize="0"/>
          <p:nvPr/>
        </p:nvPicPr>
        <p:blipFill rotWithShape="1">
          <a:blip r:embed="rId3">
            <a:alphaModFix/>
          </a:blip>
          <a:srcRect t="18520"/>
          <a:stretch/>
        </p:blipFill>
        <p:spPr>
          <a:xfrm>
            <a:off x="754075" y="1323649"/>
            <a:ext cx="8753669" cy="4011851"/>
          </a:xfrm>
          <a:prstGeom prst="rect">
            <a:avLst/>
          </a:prstGeom>
          <a:noFill/>
          <a:ln>
            <a:noFill/>
          </a:ln>
        </p:spPr>
      </p:pic>
      <p:sp>
        <p:nvSpPr>
          <p:cNvPr id="204" name="Google Shape;204;p16"/>
          <p:cNvSpPr txBox="1"/>
          <p:nvPr/>
        </p:nvSpPr>
        <p:spPr>
          <a:xfrm>
            <a:off x="767125" y="1312600"/>
            <a:ext cx="4942400" cy="82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Arial"/>
                <a:cs typeface="Arial"/>
                <a:sym typeface="Arial"/>
              </a:rPr>
              <a:t>Landcover in Vietnam</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1067"/>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Arial"/>
                <a:cs typeface="Arial"/>
                <a:sym typeface="Arial"/>
              </a:rPr>
              <a:t>MDA global land cover (100m)</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248472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7"/>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[3|4]</a:t>
            </a:r>
            <a:endParaRPr sz="2400" dirty="0"/>
          </a:p>
        </p:txBody>
      </p:sp>
      <p:pic>
        <p:nvPicPr>
          <p:cNvPr id="210" name="Google Shape;210;p17" descr="D:\Documents\Graduate School\Research\Population\GIS Work\Stevens, et al. (2013) Presentation Figures\Output\Presentation Figure 8.png"/>
          <p:cNvPicPr preferRelativeResize="0"/>
          <p:nvPr/>
        </p:nvPicPr>
        <p:blipFill rotWithShape="1">
          <a:blip r:embed="rId3">
            <a:alphaModFix/>
          </a:blip>
          <a:srcRect t="18520"/>
          <a:stretch/>
        </p:blipFill>
        <p:spPr>
          <a:xfrm>
            <a:off x="743792" y="1327917"/>
            <a:ext cx="8753675" cy="4011855"/>
          </a:xfrm>
          <a:prstGeom prst="rect">
            <a:avLst/>
          </a:prstGeom>
          <a:noFill/>
          <a:ln>
            <a:noFill/>
          </a:ln>
        </p:spPr>
      </p:pic>
      <p:sp>
        <p:nvSpPr>
          <p:cNvPr id="211" name="Google Shape;211;p17"/>
          <p:cNvSpPr txBox="1"/>
          <p:nvPr/>
        </p:nvSpPr>
        <p:spPr>
          <a:xfrm>
            <a:off x="756848" y="1332535"/>
            <a:ext cx="7096400" cy="82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Roboto"/>
                <a:cs typeface="Arial"/>
                <a:sym typeface="Arial"/>
              </a:rPr>
              <a:t>Nightlight in Vietnam</a:t>
            </a:r>
            <a:r>
              <a:rPr kumimoji="0" lang="en-GB" sz="2000"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rPr>
              <a:t> </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1067"/>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Arial"/>
                <a:cs typeface="Arial"/>
                <a:sym typeface="Arial"/>
              </a:rPr>
              <a:t>NOAA-Suomi VIIRS-derived (100m)</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2720663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8"/>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a:t>Example </a:t>
            </a:r>
            <a:r>
              <a:rPr lang="en-GB" sz="2400" dirty="0"/>
              <a:t>[4|4]</a:t>
            </a:r>
            <a:endParaRPr sz="2400" dirty="0"/>
          </a:p>
        </p:txBody>
      </p:sp>
      <p:pic>
        <p:nvPicPr>
          <p:cNvPr id="217" name="Google Shape;217;p18" descr="D:\Documents\Graduate School\Research\Population\GIS Work\Stevens, et al. (2013) Presentation Figures\Output\Presentation Figure 4.png"/>
          <p:cNvPicPr preferRelativeResize="0"/>
          <p:nvPr/>
        </p:nvPicPr>
        <p:blipFill rotWithShape="1">
          <a:blip r:embed="rId3">
            <a:alphaModFix/>
          </a:blip>
          <a:srcRect t="18520"/>
          <a:stretch/>
        </p:blipFill>
        <p:spPr>
          <a:xfrm>
            <a:off x="739675" y="1329291"/>
            <a:ext cx="8753675" cy="4011859"/>
          </a:xfrm>
          <a:prstGeom prst="rect">
            <a:avLst/>
          </a:prstGeom>
          <a:noFill/>
          <a:ln>
            <a:noFill/>
          </a:ln>
        </p:spPr>
      </p:pic>
      <p:sp>
        <p:nvSpPr>
          <p:cNvPr id="218" name="Google Shape;218;p18"/>
          <p:cNvSpPr txBox="1"/>
          <p:nvPr/>
        </p:nvSpPr>
        <p:spPr>
          <a:xfrm>
            <a:off x="752780" y="1321567"/>
            <a:ext cx="7115600" cy="8304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Roboto"/>
                <a:cs typeface="Arial"/>
                <a:sym typeface="Arial"/>
              </a:rPr>
              <a:t>Population count  </a:t>
            </a:r>
            <a:r>
              <a:rPr kumimoji="0" lang="en-GB" sz="1867" b="1" i="0" u="none" strike="noStrike" kern="1200" cap="none" spc="0" normalizeH="0" baseline="0" noProof="0" dirty="0" err="1">
                <a:ln>
                  <a:noFill/>
                </a:ln>
                <a:solidFill>
                  <a:srgbClr val="115E6E"/>
                </a:solidFill>
                <a:effectLst/>
                <a:highlight>
                  <a:prstClr val="white"/>
                </a:highlight>
                <a:uLnTx/>
                <a:uFillTx/>
                <a:latin typeface="Arial"/>
                <a:ea typeface="Roboto"/>
                <a:cs typeface="Arial"/>
                <a:sym typeface="Arial"/>
              </a:rPr>
              <a:t>in</a:t>
            </a:r>
            <a:r>
              <a:rPr kumimoji="0" lang="en-GB" sz="1867" b="1" i="0" u="none" strike="noStrike" kern="1200" cap="none" spc="0" normalizeH="0" baseline="0" noProof="0" dirty="0" err="1">
                <a:ln>
                  <a:noFill/>
                </a:ln>
                <a:solidFill>
                  <a:srgbClr val="115E6E"/>
                </a:solidFill>
                <a:effectLst/>
                <a:highlight>
                  <a:prstClr val="white"/>
                </a:highlight>
                <a:uLnTx/>
                <a:uFillTx/>
                <a:latin typeface="Arial"/>
                <a:ea typeface="Arial"/>
                <a:cs typeface="Arial"/>
                <a:sym typeface="Arial"/>
              </a:rPr>
              <a:t>Vietnam</a:t>
            </a:r>
            <a:r>
              <a:rPr kumimoji="0" lang="en-GB" sz="2000"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prstClr val="white"/>
                </a:highlight>
                <a:uLnTx/>
                <a:uFillTx/>
                <a:latin typeface="Arial"/>
                <a:ea typeface="Arial"/>
                <a:cs typeface="Arial"/>
                <a:sym typeface="Arial"/>
              </a:rPr>
              <a:t>100m pixel</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3423783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3119-CE47-36EE-F600-CD5B568E3589}"/>
              </a:ext>
            </a:extLst>
          </p:cNvPr>
          <p:cNvSpPr>
            <a:spLocks noGrp="1"/>
          </p:cNvSpPr>
          <p:nvPr>
            <p:ph type="title"/>
          </p:nvPr>
        </p:nvSpPr>
        <p:spPr/>
        <p:txBody>
          <a:bodyPr/>
          <a:lstStyle/>
          <a:p>
            <a:r>
              <a:rPr lang="en-US">
                <a:ea typeface="Calibri Light"/>
                <a:cs typeface="Calibri Light"/>
              </a:rPr>
              <a:t>Limits of available population data</a:t>
            </a:r>
            <a:endParaRPr lang="en-US"/>
          </a:p>
        </p:txBody>
      </p:sp>
      <p:pic>
        <p:nvPicPr>
          <p:cNvPr id="4" name="Picture 4" descr="Map&#10;&#10;Description automatically generated">
            <a:extLst>
              <a:ext uri="{FF2B5EF4-FFF2-40B4-BE49-F238E27FC236}">
                <a16:creationId xmlns:a16="http://schemas.microsoft.com/office/drawing/2014/main" id="{90FD75DC-55B6-F996-F7BE-4C32D2B5CFB1}"/>
              </a:ext>
            </a:extLst>
          </p:cNvPr>
          <p:cNvPicPr>
            <a:picLocks noGrp="1" noChangeAspect="1"/>
          </p:cNvPicPr>
          <p:nvPr>
            <p:ph idx="1"/>
          </p:nvPr>
        </p:nvPicPr>
        <p:blipFill>
          <a:blip r:embed="rId2"/>
          <a:stretch>
            <a:fillRect/>
          </a:stretch>
        </p:blipFill>
        <p:spPr>
          <a:xfrm>
            <a:off x="1516063" y="2214563"/>
            <a:ext cx="9220200" cy="3286125"/>
          </a:xfrm>
        </p:spPr>
      </p:pic>
    </p:spTree>
    <p:extLst>
      <p:ext uri="{BB962C8B-B14F-4D97-AF65-F5344CB8AC3E}">
        <p14:creationId xmlns:p14="http://schemas.microsoft.com/office/powerpoint/2010/main" val="1416747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FB4-7006-ECDD-E232-83298AF8D59C}"/>
              </a:ext>
            </a:extLst>
          </p:cNvPr>
          <p:cNvSpPr>
            <a:spLocks noGrp="1"/>
          </p:cNvSpPr>
          <p:nvPr>
            <p:ph type="title"/>
          </p:nvPr>
        </p:nvSpPr>
        <p:spPr>
          <a:xfrm>
            <a:off x="492370" y="516835"/>
            <a:ext cx="3084844" cy="5772840"/>
          </a:xfrm>
        </p:spPr>
        <p:txBody>
          <a:bodyPr anchor="ctr">
            <a:normAutofit fontScale="90000"/>
          </a:bodyPr>
          <a:lstStyle/>
          <a:p>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4900" b="1" dirty="0">
                <a:solidFill>
                  <a:srgbClr val="FFFFFF"/>
                </a:solidFill>
                <a:ea typeface="Calibri Light"/>
                <a:cs typeface="Calibri Light"/>
              </a:rPr>
              <a:t>Second approach:</a:t>
            </a:r>
            <a:br>
              <a:rPr lang="en-US" sz="4900" dirty="0">
                <a:solidFill>
                  <a:srgbClr val="FFFFFF"/>
                </a:solidFill>
                <a:ea typeface="Calibri Light"/>
                <a:cs typeface="Calibri Light"/>
              </a:rPr>
            </a:br>
            <a:r>
              <a:rPr lang="en-US" sz="3600" dirty="0">
                <a:solidFill>
                  <a:srgbClr val="FFFFFF"/>
                </a:solidFill>
                <a:ea typeface="Calibri Light"/>
                <a:cs typeface="Calibri Light"/>
              </a:rPr>
              <a:t>Predicting population</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3600" dirty="0">
                <a:solidFill>
                  <a:srgbClr val="FFFFFF"/>
                </a:solidFill>
                <a:ea typeface="Calibri Light"/>
                <a:cs typeface="Calibri Light"/>
              </a:rPr>
              <a:t>Tutorial:</a:t>
            </a:r>
            <a:br>
              <a:rPr lang="en-US" sz="3600" dirty="0">
                <a:solidFill>
                  <a:srgbClr val="FFFFFF"/>
                </a:solidFill>
                <a:ea typeface="Calibri Light"/>
                <a:cs typeface="Calibri Light"/>
              </a:rPr>
            </a:br>
            <a:r>
              <a:rPr lang="en-US" sz="1600" dirty="0">
                <a:solidFill>
                  <a:srgbClr val="FFFFFF"/>
                </a:solidFill>
                <a:ea typeface="Calibri Light"/>
                <a:cs typeface="Calibri Light"/>
              </a:rPr>
              <a:t>https://wpgp.github.io/bottom-up-tutorial/</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endParaRPr lang="en-US" sz="3600" dirty="0">
              <a:solidFill>
                <a:srgbClr val="FFFFFF"/>
              </a:solidFill>
              <a:ea typeface="+mj-lt"/>
              <a:cs typeface="+mj-lt"/>
            </a:endParaRPr>
          </a:p>
        </p:txBody>
      </p:sp>
      <p:grpSp>
        <p:nvGrpSpPr>
          <p:cNvPr id="4" name="Group 3">
            <a:extLst>
              <a:ext uri="{FF2B5EF4-FFF2-40B4-BE49-F238E27FC236}">
                <a16:creationId xmlns:a16="http://schemas.microsoft.com/office/drawing/2014/main" id="{5406CB3C-A039-4C52-A528-7EB2F0BD7E6C}"/>
              </a:ext>
            </a:extLst>
          </p:cNvPr>
          <p:cNvGrpSpPr/>
          <p:nvPr/>
        </p:nvGrpSpPr>
        <p:grpSpPr>
          <a:xfrm>
            <a:off x="4241808" y="1501748"/>
            <a:ext cx="7950192" cy="3298852"/>
            <a:chOff x="5737470" y="1322844"/>
            <a:chExt cx="5557014" cy="2142344"/>
          </a:xfrm>
        </p:grpSpPr>
        <p:pic>
          <p:nvPicPr>
            <p:cNvPr id="9" name="Google Shape;443;p51">
              <a:extLst>
                <a:ext uri="{FF2B5EF4-FFF2-40B4-BE49-F238E27FC236}">
                  <a16:creationId xmlns:a16="http://schemas.microsoft.com/office/drawing/2014/main" id="{6CFFAB58-10E8-4D5B-BA38-169A6CFC5DEF}"/>
                </a:ext>
              </a:extLst>
            </p:cNvPr>
            <p:cNvPicPr preferRelativeResize="0"/>
            <p:nvPr/>
          </p:nvPicPr>
          <p:blipFill rotWithShape="1">
            <a:blip r:embed="rId2">
              <a:alphaModFix/>
            </a:blip>
            <a:srcRect t="2776" b="2785"/>
            <a:stretch/>
          </p:blipFill>
          <p:spPr>
            <a:xfrm>
              <a:off x="5737470" y="1756947"/>
              <a:ext cx="5557014" cy="1708241"/>
            </a:xfrm>
            <a:prstGeom prst="rect">
              <a:avLst/>
            </a:prstGeom>
            <a:noFill/>
            <a:ln>
              <a:noFill/>
            </a:ln>
          </p:spPr>
        </p:pic>
        <p:sp>
          <p:nvSpPr>
            <p:cNvPr id="10" name="Google Shape;446;p51">
              <a:extLst>
                <a:ext uri="{FF2B5EF4-FFF2-40B4-BE49-F238E27FC236}">
                  <a16:creationId xmlns:a16="http://schemas.microsoft.com/office/drawing/2014/main" id="{304063C4-E145-4DF6-AF9D-81B156ED87A7}"/>
                </a:ext>
              </a:extLst>
            </p:cNvPr>
            <p:cNvSpPr/>
            <p:nvPr/>
          </p:nvSpPr>
          <p:spPr>
            <a:xfrm>
              <a:off x="5744738" y="1322844"/>
              <a:ext cx="5280336" cy="434100"/>
            </a:xfrm>
            <a:prstGeom prst="roundRect">
              <a:avLst>
                <a:gd name="adj" fmla="val 16667"/>
              </a:avLst>
            </a:prstGeom>
            <a:solidFill>
              <a:srgbClr val="F7A21E"/>
            </a:solid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3200" b="1" i="0" u="none" strike="noStrike" kern="1200" cap="none" spc="0" normalizeH="0" baseline="0" noProof="0" dirty="0">
                  <a:ln>
                    <a:noFill/>
                  </a:ln>
                  <a:solidFill>
                    <a:srgbClr val="FFFFFF"/>
                  </a:solidFill>
                  <a:effectLst/>
                  <a:uLnTx/>
                  <a:uFillTx/>
                  <a:latin typeface="Lato"/>
                  <a:ea typeface="Lato"/>
                  <a:cs typeface="Lato"/>
                  <a:sym typeface="Lato"/>
                </a:rPr>
                <a:t>Bottom-up modelling</a:t>
              </a:r>
              <a:endParaRPr kumimoji="0" sz="3200" b="1" i="0" u="none" strike="noStrike" kern="1200" cap="none" spc="0" normalizeH="0" baseline="0" noProof="0" dirty="0">
                <a:ln>
                  <a:noFill/>
                </a:ln>
                <a:solidFill>
                  <a:srgbClr val="FFFFFF"/>
                </a:solidFill>
                <a:effectLst/>
                <a:uLnTx/>
                <a:uFillTx/>
                <a:latin typeface="Lato"/>
                <a:ea typeface="Lato"/>
                <a:cs typeface="Lato"/>
                <a:sym typeface="Lato"/>
              </a:endParaRPr>
            </a:p>
          </p:txBody>
        </p:sp>
      </p:grpSp>
    </p:spTree>
    <p:extLst>
      <p:ext uri="{BB962C8B-B14F-4D97-AF65-F5344CB8AC3E}">
        <p14:creationId xmlns:p14="http://schemas.microsoft.com/office/powerpoint/2010/main" val="838787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6"/>
          <p:cNvSpPr/>
          <p:nvPr/>
        </p:nvSpPr>
        <p:spPr>
          <a:xfrm>
            <a:off x="0" y="-1"/>
            <a:ext cx="5334000" cy="5701600"/>
          </a:xfrm>
          <a:prstGeom prst="rect">
            <a:avLst/>
          </a:prstGeom>
          <a:solidFill>
            <a:schemeClr val="accen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486" name="Google Shape;486;p56"/>
          <p:cNvSpPr txBox="1"/>
          <p:nvPr/>
        </p:nvSpPr>
        <p:spPr>
          <a:xfrm>
            <a:off x="460788" y="529796"/>
            <a:ext cx="4158000" cy="708000"/>
          </a:xfrm>
          <a:prstGeom prst="rect">
            <a:avLst/>
          </a:prstGeom>
          <a:noFill/>
          <a:ln>
            <a:noFill/>
          </a:ln>
        </p:spPr>
        <p:txBody>
          <a:bodyPr spcFirstLastPara="1" wrap="square" lIns="91433" tIns="45700" rIns="91433" bIns="45700" anchor="t" anchorCtr="0">
            <a:noAutofit/>
          </a:bodyPr>
          <a:lstStyle/>
          <a:p>
            <a:pPr>
              <a:buClr>
                <a:schemeClr val="lt1"/>
              </a:buClr>
              <a:buSzPts val="3000"/>
            </a:pPr>
            <a:r>
              <a:rPr lang="en" sz="4000" b="1">
                <a:solidFill>
                  <a:schemeClr val="lt1"/>
                </a:solidFill>
                <a:latin typeface="Lato"/>
                <a:ea typeface="Lato"/>
                <a:cs typeface="Lato"/>
                <a:sym typeface="Lato"/>
              </a:rPr>
              <a:t>Generic aspect</a:t>
            </a:r>
            <a:endParaRPr sz="3600" b="1">
              <a:solidFill>
                <a:schemeClr val="lt1"/>
              </a:solidFill>
              <a:latin typeface="Raleway"/>
              <a:ea typeface="Raleway"/>
              <a:cs typeface="Raleway"/>
              <a:sym typeface="Raleway"/>
            </a:endParaRPr>
          </a:p>
        </p:txBody>
      </p:sp>
      <p:sp>
        <p:nvSpPr>
          <p:cNvPr id="487" name="Google Shape;487;p56"/>
          <p:cNvSpPr txBox="1">
            <a:spLocks noGrp="1"/>
          </p:cNvSpPr>
          <p:nvPr>
            <p:ph idx="1"/>
          </p:nvPr>
        </p:nvSpPr>
        <p:spPr>
          <a:xfrm>
            <a:off x="326551" y="1833203"/>
            <a:ext cx="4680800" cy="2549200"/>
          </a:xfrm>
          <a:prstGeom prst="rect">
            <a:avLst/>
          </a:prstGeom>
          <a:noFill/>
          <a:ln>
            <a:noFill/>
          </a:ln>
        </p:spPr>
        <p:txBody>
          <a:bodyPr spcFirstLastPara="1" vert="horz" wrap="square" lIns="91433" tIns="45700" rIns="91433" bIns="45700" rtlCol="0" anchor="t" anchorCtr="0">
            <a:noAutofit/>
          </a:bodyPr>
          <a:lstStyle/>
          <a:p>
            <a:pPr marL="0" indent="0">
              <a:lnSpc>
                <a:spcPct val="100000"/>
              </a:lnSpc>
              <a:spcBef>
                <a:spcPts val="0"/>
              </a:spcBef>
              <a:spcAft>
                <a:spcPts val="0"/>
              </a:spcAft>
              <a:buClr>
                <a:schemeClr val="dk1"/>
              </a:buClr>
              <a:buSzPts val="800"/>
              <a:buNone/>
            </a:pPr>
            <a:r>
              <a:rPr lang="en" sz="2400" b="1">
                <a:solidFill>
                  <a:schemeClr val="lt1"/>
                </a:solidFill>
                <a:latin typeface="Lato"/>
                <a:ea typeface="Lato"/>
                <a:cs typeface="Lato"/>
                <a:sym typeface="Lato"/>
              </a:rPr>
              <a:t>Total enumeration </a:t>
            </a:r>
            <a:r>
              <a:rPr lang="en" sz="2400">
                <a:solidFill>
                  <a:schemeClr val="lt1"/>
                </a:solidFill>
                <a:latin typeface="Lato"/>
                <a:ea typeface="Lato"/>
                <a:cs typeface="Lato"/>
                <a:sym typeface="Lato"/>
              </a:rPr>
              <a:t>of a well-defined geographical area</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One cluster = </a:t>
            </a:r>
            <a:r>
              <a:rPr lang="en" sz="2400" b="1">
                <a:solidFill>
                  <a:schemeClr val="lt1"/>
                </a:solidFill>
                <a:latin typeface="Lato"/>
                <a:ea typeface="Lato"/>
                <a:cs typeface="Lato"/>
                <a:sym typeface="Lato"/>
              </a:rPr>
              <a:t>3 hectares of settled area</a:t>
            </a: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Three levels: </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Housing unit, building, cluster</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lt1"/>
              </a:buClr>
              <a:buSzPts val="15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1500"/>
              <a:buNone/>
            </a:pPr>
            <a:endParaRPr sz="2400">
              <a:solidFill>
                <a:schemeClr val="lt1"/>
              </a:solidFill>
              <a:latin typeface="Lato"/>
              <a:ea typeface="Lato"/>
              <a:cs typeface="Lato"/>
              <a:sym typeface="Lato"/>
            </a:endParaRPr>
          </a:p>
        </p:txBody>
      </p:sp>
      <p:pic>
        <p:nvPicPr>
          <p:cNvPr id="488" name="Google Shape;488;p56"/>
          <p:cNvPicPr preferRelativeResize="0"/>
          <p:nvPr/>
        </p:nvPicPr>
        <p:blipFill rotWithShape="1">
          <a:blip r:embed="rId3">
            <a:alphaModFix/>
          </a:blip>
          <a:srcRect t="2324"/>
          <a:stretch/>
        </p:blipFill>
        <p:spPr>
          <a:xfrm>
            <a:off x="5334001" y="0"/>
            <a:ext cx="6857999" cy="5701448"/>
          </a:xfrm>
          <a:prstGeom prst="rect">
            <a:avLst/>
          </a:prstGeom>
          <a:noFill/>
          <a:ln>
            <a:noFill/>
          </a:ln>
        </p:spPr>
      </p:pic>
    </p:spTree>
    <p:extLst>
      <p:ext uri="{BB962C8B-B14F-4D97-AF65-F5344CB8AC3E}">
        <p14:creationId xmlns:p14="http://schemas.microsoft.com/office/powerpoint/2010/main" val="158004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0317-47E7-BDD4-F395-3518ED99F2F2}"/>
              </a:ext>
            </a:extLst>
          </p:cNvPr>
          <p:cNvSpPr>
            <a:spLocks noGrp="1"/>
          </p:cNvSpPr>
          <p:nvPr>
            <p:ph type="title"/>
          </p:nvPr>
        </p:nvSpPr>
        <p:spPr/>
        <p:txBody>
          <a:bodyPr>
            <a:normAutofit/>
          </a:bodyPr>
          <a:lstStyle/>
          <a:p>
            <a:r>
              <a:rPr lang="en-US" err="1">
                <a:cs typeface="Calibri Light"/>
              </a:rPr>
              <a:t>WorldPop</a:t>
            </a:r>
            <a:r>
              <a:rPr lang="en-US">
                <a:cs typeface="Calibri Light"/>
              </a:rPr>
              <a:t>, University of Southampton</a:t>
            </a:r>
            <a:endParaRPr lang="en-US" err="1"/>
          </a:p>
        </p:txBody>
      </p:sp>
      <p:sp>
        <p:nvSpPr>
          <p:cNvPr id="3" name="Content Placeholder 2">
            <a:extLst>
              <a:ext uri="{FF2B5EF4-FFF2-40B4-BE49-F238E27FC236}">
                <a16:creationId xmlns:a16="http://schemas.microsoft.com/office/drawing/2014/main" id="{F189275B-FCCC-0A2F-9A30-E336EC54CE60}"/>
              </a:ext>
            </a:extLst>
          </p:cNvPr>
          <p:cNvSpPr>
            <a:spLocks noGrp="1"/>
          </p:cNvSpPr>
          <p:nvPr>
            <p:ph idx="1"/>
          </p:nvPr>
        </p:nvSpPr>
        <p:spPr>
          <a:xfrm>
            <a:off x="1097280" y="2083857"/>
            <a:ext cx="3382687" cy="3850217"/>
          </a:xfrm>
        </p:spPr>
        <p:txBody>
          <a:bodyPr vert="horz" lIns="0" tIns="45720" rIns="0" bIns="45720" rtlCol="0" anchor="t">
            <a:normAutofit/>
          </a:bodyPr>
          <a:lstStyle/>
          <a:p>
            <a:r>
              <a:rPr lang="en-US" sz="2400">
                <a:ea typeface="+mn-lt"/>
                <a:cs typeface="+mn-lt"/>
              </a:rPr>
              <a:t>University research program developing </a:t>
            </a:r>
            <a:r>
              <a:rPr lang="en-US" sz="2400" b="1">
                <a:ea typeface="+mn-lt"/>
                <a:cs typeface="+mn-lt"/>
              </a:rPr>
              <a:t>open-access, high-resolution spatial demographic datasets </a:t>
            </a:r>
            <a:r>
              <a:rPr lang="en-US" sz="2400">
                <a:ea typeface="+mn-lt"/>
                <a:cs typeface="+mn-lt"/>
              </a:rPr>
              <a:t>for low- and middle-income countries to support development, disaster response and health applications.</a:t>
            </a:r>
            <a:endParaRPr lang="en-US" sz="2400">
              <a:cs typeface="Calibri"/>
            </a:endParaRPr>
          </a:p>
          <a:p>
            <a:endParaRPr lang="en-US" sz="1800">
              <a:cs typeface="Calibri"/>
            </a:endParaRPr>
          </a:p>
        </p:txBody>
      </p:sp>
      <p:pic>
        <p:nvPicPr>
          <p:cNvPr id="5" name="Google Shape;187;p29"/>
          <p:cNvPicPr preferRelativeResize="0"/>
          <p:nvPr/>
        </p:nvPicPr>
        <p:blipFill rotWithShape="1">
          <a:blip r:embed="rId2"/>
          <a:srcRect l="6943" r="5463" b="-4"/>
          <a:stretch/>
        </p:blipFill>
        <p:spPr>
          <a:xfrm>
            <a:off x="4964599" y="1924163"/>
            <a:ext cx="2395870" cy="3866172"/>
          </a:xfrm>
          <a:prstGeom prst="rect">
            <a:avLst/>
          </a:prstGeom>
          <a:noFill/>
        </p:spPr>
      </p:pic>
      <p:pic>
        <p:nvPicPr>
          <p:cNvPr id="7" name="Google Shape;194;p29"/>
          <p:cNvPicPr preferRelativeResize="0"/>
          <p:nvPr/>
        </p:nvPicPr>
        <p:blipFill rotWithShape="1">
          <a:blip r:embed="rId3"/>
          <a:srcRect t="15797" r="-4" b="24807"/>
          <a:stretch/>
        </p:blipFill>
        <p:spPr>
          <a:xfrm>
            <a:off x="7528373" y="1921934"/>
            <a:ext cx="3720651" cy="2220928"/>
          </a:xfrm>
          <a:prstGeom prst="rect">
            <a:avLst/>
          </a:prstGeom>
          <a:noFill/>
        </p:spPr>
      </p:pic>
      <p:pic>
        <p:nvPicPr>
          <p:cNvPr id="6" name="Google Shape;188;p29"/>
          <p:cNvPicPr preferRelativeResize="0"/>
          <p:nvPr/>
        </p:nvPicPr>
        <p:blipFill rotWithShape="1">
          <a:blip r:embed="rId4"/>
          <a:srcRect t="3447" r="-7" b="11727"/>
          <a:stretch/>
        </p:blipFill>
        <p:spPr>
          <a:xfrm>
            <a:off x="7526292" y="4309467"/>
            <a:ext cx="1249403" cy="1476987"/>
          </a:xfrm>
          <a:prstGeom prst="rect">
            <a:avLst/>
          </a:prstGeom>
          <a:noFill/>
        </p:spPr>
      </p:pic>
      <p:pic>
        <p:nvPicPr>
          <p:cNvPr id="8" name="Google Shape;198;p29"/>
          <p:cNvPicPr preferRelativeResize="0"/>
          <p:nvPr/>
        </p:nvPicPr>
        <p:blipFill rotWithShape="1">
          <a:blip r:embed="rId5"/>
          <a:srcRect t="18703" r="-3" b="-3"/>
          <a:stretch/>
        </p:blipFill>
        <p:spPr>
          <a:xfrm>
            <a:off x="8941518" y="4309989"/>
            <a:ext cx="2299716" cy="1476465"/>
          </a:xfrm>
          <a:prstGeom prst="rect">
            <a:avLst/>
          </a:prstGeom>
          <a:noFill/>
        </p:spPr>
      </p:pic>
      <p:sp>
        <p:nvSpPr>
          <p:cNvPr id="4" name="TextBox 3">
            <a:extLst>
              <a:ext uri="{FF2B5EF4-FFF2-40B4-BE49-F238E27FC236}">
                <a16:creationId xmlns:a16="http://schemas.microsoft.com/office/drawing/2014/main" id="{6F1F18D2-0DC7-3633-3C77-32B81908220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Google Shape;190;p29">
            <a:extLst>
              <a:ext uri="{FF2B5EF4-FFF2-40B4-BE49-F238E27FC236}">
                <a16:creationId xmlns:a16="http://schemas.microsoft.com/office/drawing/2014/main" id="{7124F3AB-0E2F-EC40-A30B-F5E602A4EB5E}"/>
              </a:ext>
            </a:extLst>
          </p:cNvPr>
          <p:cNvSpPr txBox="1"/>
          <p:nvPr/>
        </p:nvSpPr>
        <p:spPr>
          <a:xfrm>
            <a:off x="4852384" y="5703643"/>
            <a:ext cx="24952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counts</a:t>
            </a:r>
            <a:endParaRPr sz="1467"/>
          </a:p>
        </p:txBody>
      </p:sp>
      <p:sp>
        <p:nvSpPr>
          <p:cNvPr id="12" name="Google Shape;196;p29">
            <a:extLst>
              <a:ext uri="{FF2B5EF4-FFF2-40B4-BE49-F238E27FC236}">
                <a16:creationId xmlns:a16="http://schemas.microsoft.com/office/drawing/2014/main" id="{700AC2EF-E49C-BBD8-A70F-465CD88628E6}"/>
              </a:ext>
            </a:extLst>
          </p:cNvPr>
          <p:cNvSpPr txBox="1"/>
          <p:nvPr/>
        </p:nvSpPr>
        <p:spPr>
          <a:xfrm>
            <a:off x="7353896" y="5931482"/>
            <a:ext cx="34716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characteristics</a:t>
            </a:r>
            <a:endParaRPr sz="1467"/>
          </a:p>
        </p:txBody>
      </p:sp>
      <p:sp>
        <p:nvSpPr>
          <p:cNvPr id="14" name="Google Shape;197;p29">
            <a:extLst>
              <a:ext uri="{FF2B5EF4-FFF2-40B4-BE49-F238E27FC236}">
                <a16:creationId xmlns:a16="http://schemas.microsoft.com/office/drawing/2014/main" id="{28A2A24A-A45D-427E-55DA-826AB5082E05}"/>
              </a:ext>
            </a:extLst>
          </p:cNvPr>
          <p:cNvSpPr txBox="1"/>
          <p:nvPr/>
        </p:nvSpPr>
        <p:spPr>
          <a:xfrm>
            <a:off x="8503497" y="1974747"/>
            <a:ext cx="27048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mobility</a:t>
            </a:r>
            <a:endParaRPr sz="1467"/>
          </a:p>
        </p:txBody>
      </p:sp>
    </p:spTree>
    <p:extLst>
      <p:ext uri="{BB962C8B-B14F-4D97-AF65-F5344CB8AC3E}">
        <p14:creationId xmlns:p14="http://schemas.microsoft.com/office/powerpoint/2010/main" val="4026669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5"/>
          <p:cNvSpPr txBox="1"/>
          <p:nvPr/>
        </p:nvSpPr>
        <p:spPr>
          <a:xfrm>
            <a:off x="667373" y="530475"/>
            <a:ext cx="5251600" cy="1883200"/>
          </a:xfrm>
          <a:prstGeom prst="rect">
            <a:avLst/>
          </a:prstGeom>
          <a:noFill/>
          <a:ln>
            <a:noFill/>
          </a:ln>
        </p:spPr>
        <p:txBody>
          <a:bodyPr spcFirstLastPara="1" wrap="square" lIns="121900" tIns="121900" rIns="121900" bIns="121900" anchor="t" anchorCtr="0">
            <a:noAutofit/>
          </a:bodyPr>
          <a:lstStyle/>
          <a:p>
            <a:pPr>
              <a:buClr>
                <a:srgbClr val="000000"/>
              </a:buClr>
              <a:buSzPts val="1100"/>
            </a:pPr>
            <a:endParaRPr sz="4000" b="1">
              <a:solidFill>
                <a:srgbClr val="0B5394"/>
              </a:solidFill>
              <a:latin typeface="Roboto"/>
              <a:ea typeface="Roboto"/>
              <a:cs typeface="Roboto"/>
              <a:sym typeface="Roboto"/>
            </a:endParaRPr>
          </a:p>
        </p:txBody>
      </p:sp>
      <p:sp>
        <p:nvSpPr>
          <p:cNvPr id="475" name="Google Shape;475;p55"/>
          <p:cNvSpPr txBox="1"/>
          <p:nvPr/>
        </p:nvSpPr>
        <p:spPr>
          <a:xfrm>
            <a:off x="433533" y="530467"/>
            <a:ext cx="6684800" cy="4000000"/>
          </a:xfrm>
          <a:prstGeom prst="rect">
            <a:avLst/>
          </a:prstGeom>
          <a:noFill/>
          <a:ln>
            <a:noFill/>
          </a:ln>
        </p:spPr>
        <p:txBody>
          <a:bodyPr spcFirstLastPara="1" wrap="square" lIns="121900" tIns="121900" rIns="121900" bIns="121900" anchor="t" anchorCtr="0">
            <a:noAutofit/>
          </a:bodyPr>
          <a:lstStyle/>
          <a:p>
            <a:pPr marL="101597">
              <a:lnSpc>
                <a:spcPct val="115000"/>
              </a:lnSpc>
              <a:buClr>
                <a:schemeClr val="dk1"/>
              </a:buClr>
              <a:buSzPts val="800"/>
            </a:pPr>
            <a:r>
              <a:rPr lang="en" sz="4000" b="1">
                <a:solidFill>
                  <a:srgbClr val="EA632D"/>
                </a:solidFill>
                <a:latin typeface="Lato"/>
                <a:ea typeface="Lato"/>
                <a:cs typeface="Lato"/>
                <a:sym typeface="Lato"/>
              </a:rPr>
              <a:t>Data sources:</a:t>
            </a:r>
            <a:endParaRPr sz="4000" b="1">
              <a:solidFill>
                <a:srgbClr val="EA632D"/>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chemeClr val="dk1"/>
                </a:solidFill>
                <a:latin typeface="Lato"/>
                <a:ea typeface="Lato"/>
                <a:cs typeface="Lato"/>
                <a:sym typeface="Lato"/>
              </a:rPr>
              <a:t>Admin totals</a:t>
            </a:r>
            <a:endParaRPr sz="3200">
              <a:solidFill>
                <a:schemeClr val="dk1"/>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chemeClr val="dk1"/>
                </a:solidFill>
                <a:latin typeface="Lato"/>
                <a:ea typeface="Lato"/>
                <a:cs typeface="Lato"/>
                <a:sym typeface="Lato"/>
              </a:rPr>
              <a:t>Partial census </a:t>
            </a:r>
            <a:endParaRPr sz="3200">
              <a:solidFill>
                <a:schemeClr val="dk1"/>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rgbClr val="000000"/>
                </a:solidFill>
                <a:latin typeface="Lato"/>
                <a:ea typeface="Lato"/>
                <a:cs typeface="Lato"/>
                <a:sym typeface="Lato"/>
              </a:rPr>
              <a:t>Microcensus </a:t>
            </a:r>
            <a:endParaRPr sz="3200">
              <a:solidFill>
                <a:srgbClr val="000000"/>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rgbClr val="000000"/>
                </a:solidFill>
                <a:latin typeface="Lato"/>
                <a:ea typeface="Lato"/>
                <a:cs typeface="Lato"/>
                <a:sym typeface="Lato"/>
              </a:rPr>
              <a:t>Pre-survey household listing</a:t>
            </a:r>
            <a:endParaRPr sz="3200">
              <a:solidFill>
                <a:schemeClr val="dk1"/>
              </a:solidFill>
              <a:latin typeface="Lato"/>
              <a:ea typeface="Lato"/>
              <a:cs typeface="Lato"/>
              <a:sym typeface="Lato"/>
            </a:endParaRPr>
          </a:p>
          <a:p>
            <a:pPr>
              <a:lnSpc>
                <a:spcPct val="115000"/>
              </a:lnSpc>
              <a:spcBef>
                <a:spcPts val="1333"/>
              </a:spcBef>
              <a:spcAft>
                <a:spcPts val="1333"/>
              </a:spcAft>
              <a:buClr>
                <a:srgbClr val="000000"/>
              </a:buClr>
              <a:buSzPts val="1800"/>
            </a:pPr>
            <a:endParaRPr sz="3200">
              <a:solidFill>
                <a:srgbClr val="000000"/>
              </a:solidFill>
              <a:latin typeface="Lato"/>
              <a:ea typeface="Lato"/>
              <a:cs typeface="Lato"/>
              <a:sym typeface="Lato"/>
            </a:endParaRPr>
          </a:p>
        </p:txBody>
      </p:sp>
      <p:sp>
        <p:nvSpPr>
          <p:cNvPr id="476" name="Google Shape;476;p55"/>
          <p:cNvSpPr txBox="1"/>
          <p:nvPr/>
        </p:nvSpPr>
        <p:spPr>
          <a:xfrm>
            <a:off x="188468" y="5470262"/>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Population data</a:t>
            </a:r>
            <a:endParaRPr sz="4000" b="1">
              <a:solidFill>
                <a:srgbClr val="3A3838"/>
              </a:solidFill>
              <a:latin typeface="Lato"/>
              <a:ea typeface="Lato"/>
              <a:cs typeface="Lato"/>
              <a:sym typeface="Lato"/>
            </a:endParaRPr>
          </a:p>
          <a:p>
            <a:pPr>
              <a:buClr>
                <a:srgbClr val="000000"/>
              </a:buClr>
              <a:buSzPts val="800"/>
            </a:pPr>
            <a:endParaRPr sz="4000" b="1">
              <a:solidFill>
                <a:srgbClr val="3A3838"/>
              </a:solidFill>
              <a:latin typeface="Lato"/>
              <a:ea typeface="Lato"/>
              <a:cs typeface="Lato"/>
              <a:sym typeface="Lato"/>
            </a:endParaRPr>
          </a:p>
        </p:txBody>
      </p:sp>
      <p:sp>
        <p:nvSpPr>
          <p:cNvPr id="478" name="Google Shape;478;p55"/>
          <p:cNvSpPr/>
          <p:nvPr/>
        </p:nvSpPr>
        <p:spPr>
          <a:xfrm>
            <a:off x="8004175" y="0"/>
            <a:ext cx="4187600" cy="6858000"/>
          </a:xfrm>
          <a:prstGeom prst="rect">
            <a:avLst/>
          </a:prstGeom>
          <a:solidFill>
            <a:schemeClr val="accent2"/>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Calibri"/>
              <a:ea typeface="Calibri"/>
              <a:cs typeface="Calibri"/>
              <a:sym typeface="Calibri"/>
            </a:endParaRPr>
          </a:p>
        </p:txBody>
      </p:sp>
      <p:pic>
        <p:nvPicPr>
          <p:cNvPr id="480" name="Google Shape;480;p55"/>
          <p:cNvPicPr preferRelativeResize="0"/>
          <p:nvPr/>
        </p:nvPicPr>
        <p:blipFill rotWithShape="1">
          <a:blip r:embed="rId3">
            <a:alphaModFix/>
          </a:blip>
          <a:srcRect l="33840" r="3862"/>
          <a:stretch/>
        </p:blipFill>
        <p:spPr>
          <a:xfrm>
            <a:off x="8657050" y="820400"/>
            <a:ext cx="2928801" cy="4701003"/>
          </a:xfrm>
          <a:prstGeom prst="rect">
            <a:avLst/>
          </a:prstGeom>
          <a:noFill/>
          <a:ln>
            <a:noFill/>
          </a:ln>
        </p:spPr>
      </p:pic>
    </p:spTree>
    <p:extLst>
      <p:ext uri="{BB962C8B-B14F-4D97-AF65-F5344CB8AC3E}">
        <p14:creationId xmlns:p14="http://schemas.microsoft.com/office/powerpoint/2010/main" val="3273579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8"/>
          <p:cNvPicPr preferRelativeResize="0"/>
          <p:nvPr/>
        </p:nvPicPr>
        <p:blipFill rotWithShape="1">
          <a:blip r:embed="rId3">
            <a:alphaModFix/>
          </a:blip>
          <a:srcRect b="15354"/>
          <a:stretch/>
        </p:blipFill>
        <p:spPr>
          <a:xfrm>
            <a:off x="6109400" y="3595683"/>
            <a:ext cx="6082600" cy="2118584"/>
          </a:xfrm>
          <a:prstGeom prst="rect">
            <a:avLst/>
          </a:prstGeom>
          <a:noFill/>
          <a:ln>
            <a:noFill/>
          </a:ln>
        </p:spPr>
      </p:pic>
      <p:pic>
        <p:nvPicPr>
          <p:cNvPr id="504" name="Google Shape;504;p58"/>
          <p:cNvPicPr preferRelativeResize="0"/>
          <p:nvPr/>
        </p:nvPicPr>
        <p:blipFill rotWithShape="1">
          <a:blip r:embed="rId4">
            <a:alphaModFix/>
          </a:blip>
          <a:srcRect t="16043" r="24299"/>
          <a:stretch/>
        </p:blipFill>
        <p:spPr>
          <a:xfrm>
            <a:off x="168" y="578801"/>
            <a:ext cx="5260001" cy="2355867"/>
          </a:xfrm>
          <a:prstGeom prst="rect">
            <a:avLst/>
          </a:prstGeom>
          <a:noFill/>
          <a:ln>
            <a:noFill/>
          </a:ln>
        </p:spPr>
      </p:pic>
      <p:sp>
        <p:nvSpPr>
          <p:cNvPr id="506" name="Google Shape;506;p58"/>
          <p:cNvSpPr txBox="1"/>
          <p:nvPr/>
        </p:nvSpPr>
        <p:spPr>
          <a:xfrm>
            <a:off x="2615" y="5665409"/>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Settlement layers</a:t>
            </a:r>
            <a:endParaRPr sz="4000" b="1">
              <a:solidFill>
                <a:srgbClr val="3A3838"/>
              </a:solidFill>
              <a:latin typeface="Lato"/>
              <a:ea typeface="Lato"/>
              <a:cs typeface="Lato"/>
              <a:sym typeface="Lato"/>
            </a:endParaRPr>
          </a:p>
          <a:p>
            <a:pPr>
              <a:buClr>
                <a:srgbClr val="000000"/>
              </a:buClr>
              <a:buSzPts val="800"/>
            </a:pPr>
            <a:endParaRPr sz="4000" b="1">
              <a:solidFill>
                <a:srgbClr val="3A3838"/>
              </a:solidFill>
              <a:latin typeface="Lato"/>
              <a:ea typeface="Lato"/>
              <a:cs typeface="Lato"/>
              <a:sym typeface="Lato"/>
            </a:endParaRPr>
          </a:p>
        </p:txBody>
      </p:sp>
      <p:grpSp>
        <p:nvGrpSpPr>
          <p:cNvPr id="507" name="Google Shape;507;p58"/>
          <p:cNvGrpSpPr/>
          <p:nvPr/>
        </p:nvGrpSpPr>
        <p:grpSpPr>
          <a:xfrm>
            <a:off x="5260034" y="578800"/>
            <a:ext cx="6931799" cy="2372981"/>
            <a:chOff x="2237760" y="1284269"/>
            <a:chExt cx="6319253" cy="2027958"/>
          </a:xfrm>
        </p:grpSpPr>
        <p:pic>
          <p:nvPicPr>
            <p:cNvPr id="508" name="Google Shape;508;p58"/>
            <p:cNvPicPr preferRelativeResize="0"/>
            <p:nvPr/>
          </p:nvPicPr>
          <p:blipFill rotWithShape="1">
            <a:blip r:embed="rId5">
              <a:alphaModFix/>
            </a:blip>
            <a:srcRect b="8256"/>
            <a:stretch/>
          </p:blipFill>
          <p:spPr>
            <a:xfrm>
              <a:off x="2237760" y="1284269"/>
              <a:ext cx="6319253" cy="2013331"/>
            </a:xfrm>
            <a:prstGeom prst="rect">
              <a:avLst/>
            </a:prstGeom>
            <a:noFill/>
            <a:ln>
              <a:noFill/>
            </a:ln>
          </p:spPr>
        </p:pic>
        <p:pic>
          <p:nvPicPr>
            <p:cNvPr id="509" name="Google Shape;509;p58"/>
            <p:cNvPicPr preferRelativeResize="0"/>
            <p:nvPr/>
          </p:nvPicPr>
          <p:blipFill rotWithShape="1">
            <a:blip r:embed="rId6">
              <a:alphaModFix/>
            </a:blip>
            <a:srcRect r="22051"/>
            <a:stretch/>
          </p:blipFill>
          <p:spPr>
            <a:xfrm>
              <a:off x="7135884" y="2825228"/>
              <a:ext cx="1421114" cy="486999"/>
            </a:xfrm>
            <a:prstGeom prst="rect">
              <a:avLst/>
            </a:prstGeom>
            <a:noFill/>
            <a:ln>
              <a:noFill/>
            </a:ln>
          </p:spPr>
        </p:pic>
      </p:grpSp>
      <p:pic>
        <p:nvPicPr>
          <p:cNvPr id="510" name="Google Shape;510;p58"/>
          <p:cNvPicPr preferRelativeResize="0"/>
          <p:nvPr/>
        </p:nvPicPr>
        <p:blipFill rotWithShape="1">
          <a:blip r:embed="rId7">
            <a:alphaModFix/>
          </a:blip>
          <a:srcRect l="23226" t="18187" r="22173" b="32283"/>
          <a:stretch/>
        </p:blipFill>
        <p:spPr>
          <a:xfrm>
            <a:off x="6811" y="3609371"/>
            <a:ext cx="6082596" cy="2118499"/>
          </a:xfrm>
          <a:prstGeom prst="rect">
            <a:avLst/>
          </a:prstGeom>
          <a:noFill/>
          <a:ln>
            <a:noFill/>
          </a:ln>
        </p:spPr>
      </p:pic>
      <p:sp>
        <p:nvSpPr>
          <p:cNvPr id="511" name="Google Shape;511;p58"/>
          <p:cNvSpPr/>
          <p:nvPr/>
        </p:nvSpPr>
        <p:spPr>
          <a:xfrm>
            <a:off x="100" y="3095233"/>
            <a:ext cx="6096000" cy="5788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ORNL Settlement</a:t>
            </a:r>
            <a:endParaRPr lang="en-US"/>
          </a:p>
        </p:txBody>
      </p:sp>
      <p:sp>
        <p:nvSpPr>
          <p:cNvPr id="512" name="Google Shape;512;p58"/>
          <p:cNvSpPr/>
          <p:nvPr/>
        </p:nvSpPr>
        <p:spPr>
          <a:xfrm>
            <a:off x="6095900" y="3095233"/>
            <a:ext cx="6096000" cy="5788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Ecopia Building Footprints Powered by Maxar</a:t>
            </a:r>
            <a:endParaRPr sz="2000" b="1">
              <a:latin typeface="Lato"/>
              <a:ea typeface="Lato"/>
              <a:cs typeface="Lato"/>
              <a:sym typeface="Lato"/>
            </a:endParaRPr>
          </a:p>
        </p:txBody>
      </p:sp>
      <p:sp>
        <p:nvSpPr>
          <p:cNvPr id="513" name="Google Shape;513;p58"/>
          <p:cNvSpPr/>
          <p:nvPr/>
        </p:nvSpPr>
        <p:spPr>
          <a:xfrm>
            <a:off x="0" y="0"/>
            <a:ext cx="5260000" cy="5788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Global Human Settlement Layer</a:t>
            </a:r>
            <a:endParaRPr sz="2000" b="1"/>
          </a:p>
        </p:txBody>
      </p:sp>
      <p:sp>
        <p:nvSpPr>
          <p:cNvPr id="514" name="Google Shape;514;p58"/>
          <p:cNvSpPr/>
          <p:nvPr/>
        </p:nvSpPr>
        <p:spPr>
          <a:xfrm>
            <a:off x="5260200" y="0"/>
            <a:ext cx="6931600" cy="5788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Global Human Footprint</a:t>
            </a:r>
            <a:endParaRPr sz="2000" b="1">
              <a:latin typeface="Lato"/>
              <a:ea typeface="Lato"/>
              <a:cs typeface="Lato"/>
              <a:sym typeface="Lato"/>
            </a:endParaRPr>
          </a:p>
        </p:txBody>
      </p:sp>
      <p:sp>
        <p:nvSpPr>
          <p:cNvPr id="515" name="Google Shape;515;p58"/>
          <p:cNvSpPr txBox="1"/>
          <p:nvPr/>
        </p:nvSpPr>
        <p:spPr>
          <a:xfrm>
            <a:off x="321467" y="2465867"/>
            <a:ext cx="11576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Berlin</a:t>
            </a:r>
            <a:endParaRPr sz="1333">
              <a:solidFill>
                <a:srgbClr val="FFFFFF"/>
              </a:solidFill>
              <a:latin typeface="Lato"/>
              <a:ea typeface="Lato"/>
              <a:cs typeface="Lato"/>
              <a:sym typeface="Lato"/>
            </a:endParaRPr>
          </a:p>
        </p:txBody>
      </p:sp>
      <p:sp>
        <p:nvSpPr>
          <p:cNvPr id="516" name="Google Shape;516;p58"/>
          <p:cNvSpPr txBox="1"/>
          <p:nvPr/>
        </p:nvSpPr>
        <p:spPr>
          <a:xfrm>
            <a:off x="1903767" y="2465867"/>
            <a:ext cx="14528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Liubliana</a:t>
            </a:r>
            <a:endParaRPr sz="1333">
              <a:solidFill>
                <a:srgbClr val="FFFFFF"/>
              </a:solidFill>
              <a:latin typeface="Lato"/>
              <a:ea typeface="Lato"/>
              <a:cs typeface="Lato"/>
              <a:sym typeface="Lato"/>
            </a:endParaRPr>
          </a:p>
        </p:txBody>
      </p:sp>
      <p:sp>
        <p:nvSpPr>
          <p:cNvPr id="517" name="Google Shape;517;p58"/>
          <p:cNvSpPr txBox="1"/>
          <p:nvPr/>
        </p:nvSpPr>
        <p:spPr>
          <a:xfrm>
            <a:off x="3781267" y="2465867"/>
            <a:ext cx="14528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Paris</a:t>
            </a:r>
            <a:endParaRPr sz="1333">
              <a:solidFill>
                <a:srgbClr val="FFFFFF"/>
              </a:solidFill>
              <a:latin typeface="Lato"/>
              <a:ea typeface="Lato"/>
              <a:cs typeface="Lato"/>
              <a:sym typeface="Lato"/>
            </a:endParaRPr>
          </a:p>
        </p:txBody>
      </p:sp>
      <p:sp>
        <p:nvSpPr>
          <p:cNvPr id="518" name="Google Shape;518;p58"/>
          <p:cNvSpPr txBox="1"/>
          <p:nvPr/>
        </p:nvSpPr>
        <p:spPr>
          <a:xfrm>
            <a:off x="5369600"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Tokyo</a:t>
            </a:r>
            <a:endParaRPr sz="1333">
              <a:latin typeface="Lato"/>
              <a:ea typeface="Lato"/>
              <a:cs typeface="Lato"/>
              <a:sym typeface="Lato"/>
            </a:endParaRPr>
          </a:p>
        </p:txBody>
      </p:sp>
      <p:sp>
        <p:nvSpPr>
          <p:cNvPr id="519" name="Google Shape;519;p58"/>
          <p:cNvSpPr txBox="1"/>
          <p:nvPr/>
        </p:nvSpPr>
        <p:spPr>
          <a:xfrm>
            <a:off x="7663433"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Delhi</a:t>
            </a:r>
            <a:endParaRPr sz="1333">
              <a:latin typeface="Lato"/>
              <a:ea typeface="Lato"/>
              <a:cs typeface="Lato"/>
              <a:sym typeface="Lato"/>
            </a:endParaRPr>
          </a:p>
        </p:txBody>
      </p:sp>
      <p:sp>
        <p:nvSpPr>
          <p:cNvPr id="520" name="Google Shape;520;p58"/>
          <p:cNvSpPr txBox="1"/>
          <p:nvPr/>
        </p:nvSpPr>
        <p:spPr>
          <a:xfrm>
            <a:off x="9957267"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Accra</a:t>
            </a:r>
            <a:endParaRPr sz="1333">
              <a:latin typeface="Lato"/>
              <a:ea typeface="Lato"/>
              <a:cs typeface="Lato"/>
              <a:sym typeface="Lato"/>
            </a:endParaRPr>
          </a:p>
        </p:txBody>
      </p:sp>
    </p:spTree>
    <p:extLst>
      <p:ext uri="{BB962C8B-B14F-4D97-AF65-F5344CB8AC3E}">
        <p14:creationId xmlns:p14="http://schemas.microsoft.com/office/powerpoint/2010/main" val="264919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1"/>
          <p:cNvSpPr/>
          <p:nvPr/>
        </p:nvSpPr>
        <p:spPr>
          <a:xfrm>
            <a:off x="-833" y="1680300"/>
            <a:ext cx="12192000" cy="3915200"/>
          </a:xfrm>
          <a:prstGeom prst="rect">
            <a:avLst/>
          </a:prstGeom>
          <a:solidFill>
            <a:srgbClr val="F3F3F3">
              <a:alpha val="71350"/>
            </a:srgbClr>
          </a:solidFill>
          <a:ln>
            <a:noFill/>
          </a:ln>
        </p:spPr>
        <p:txBody>
          <a:bodyPr spcFirstLastPara="1" wrap="square" lIns="121900" tIns="121900" rIns="121900" bIns="121900" anchor="ctr" anchorCtr="0">
            <a:noAutofit/>
          </a:bodyPr>
          <a:lstStyle/>
          <a:p>
            <a:endParaRPr sz="2400"/>
          </a:p>
        </p:txBody>
      </p:sp>
      <p:sp>
        <p:nvSpPr>
          <p:cNvPr id="548" name="Google Shape;548;p61"/>
          <p:cNvSpPr txBox="1"/>
          <p:nvPr/>
        </p:nvSpPr>
        <p:spPr>
          <a:xfrm>
            <a:off x="2843733" y="2040317"/>
            <a:ext cx="21776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Distance to primary and secondary roads</a:t>
            </a:r>
            <a:endParaRPr sz="1333">
              <a:solidFill>
                <a:srgbClr val="0B5394"/>
              </a:solidFill>
              <a:latin typeface="Roboto"/>
              <a:ea typeface="Roboto"/>
              <a:cs typeface="Roboto"/>
              <a:sym typeface="Roboto"/>
            </a:endParaRPr>
          </a:p>
        </p:txBody>
      </p:sp>
      <p:sp>
        <p:nvSpPr>
          <p:cNvPr id="549" name="Google Shape;549;p61"/>
          <p:cNvSpPr txBox="1"/>
          <p:nvPr/>
        </p:nvSpPr>
        <p:spPr>
          <a:xfrm>
            <a:off x="7020800" y="1414751"/>
            <a:ext cx="21488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Urban accessibility</a:t>
            </a:r>
            <a:endParaRPr sz="1333">
              <a:solidFill>
                <a:srgbClr val="0B5394"/>
              </a:solidFill>
              <a:latin typeface="Roboto"/>
              <a:ea typeface="Roboto"/>
              <a:cs typeface="Roboto"/>
              <a:sym typeface="Roboto"/>
            </a:endParaRPr>
          </a:p>
        </p:txBody>
      </p:sp>
      <p:sp>
        <p:nvSpPr>
          <p:cNvPr id="550" name="Google Shape;550;p61"/>
          <p:cNvSpPr txBox="1"/>
          <p:nvPr/>
        </p:nvSpPr>
        <p:spPr>
          <a:xfrm>
            <a:off x="9372567" y="2113117"/>
            <a:ext cx="21488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Average fossil fuel emission</a:t>
            </a:r>
            <a:endParaRPr sz="1333">
              <a:solidFill>
                <a:srgbClr val="0B5394"/>
              </a:solidFill>
              <a:latin typeface="Roboto"/>
              <a:ea typeface="Roboto"/>
              <a:cs typeface="Roboto"/>
              <a:sym typeface="Roboto"/>
            </a:endParaRPr>
          </a:p>
        </p:txBody>
      </p:sp>
      <p:pic>
        <p:nvPicPr>
          <p:cNvPr id="551" name="Google Shape;551;p61"/>
          <p:cNvPicPr preferRelativeResize="0"/>
          <p:nvPr/>
        </p:nvPicPr>
        <p:blipFill rotWithShape="1">
          <a:blip r:embed="rId3">
            <a:alphaModFix/>
          </a:blip>
          <a:srcRect l="23314" t="16031" r="39412" b="5191"/>
          <a:stretch/>
        </p:blipFill>
        <p:spPr>
          <a:xfrm>
            <a:off x="-19418" y="1403391"/>
            <a:ext cx="3063200" cy="3641739"/>
          </a:xfrm>
          <a:prstGeom prst="rect">
            <a:avLst/>
          </a:prstGeom>
          <a:noFill/>
          <a:ln>
            <a:noFill/>
          </a:ln>
        </p:spPr>
      </p:pic>
      <p:pic>
        <p:nvPicPr>
          <p:cNvPr id="552" name="Google Shape;552;p61"/>
          <p:cNvPicPr preferRelativeResize="0"/>
          <p:nvPr/>
        </p:nvPicPr>
        <p:blipFill rotWithShape="1">
          <a:blip r:embed="rId4">
            <a:alphaModFix/>
          </a:blip>
          <a:srcRect l="23308" t="16031" r="38405" b="3042"/>
          <a:stretch/>
        </p:blipFill>
        <p:spPr>
          <a:xfrm>
            <a:off x="3043782" y="1403387"/>
            <a:ext cx="3048000" cy="3623667"/>
          </a:xfrm>
          <a:prstGeom prst="rect">
            <a:avLst/>
          </a:prstGeom>
          <a:noFill/>
          <a:ln>
            <a:noFill/>
          </a:ln>
        </p:spPr>
      </p:pic>
      <p:pic>
        <p:nvPicPr>
          <p:cNvPr id="553" name="Google Shape;553;p61"/>
          <p:cNvPicPr preferRelativeResize="0"/>
          <p:nvPr/>
        </p:nvPicPr>
        <p:blipFill rotWithShape="1">
          <a:blip r:embed="rId5">
            <a:alphaModFix/>
          </a:blip>
          <a:srcRect l="21806" t="17412" r="38123" b="7109"/>
          <a:stretch/>
        </p:blipFill>
        <p:spPr>
          <a:xfrm>
            <a:off x="6078848" y="1570204"/>
            <a:ext cx="3073600" cy="3256581"/>
          </a:xfrm>
          <a:prstGeom prst="rect">
            <a:avLst/>
          </a:prstGeom>
          <a:noFill/>
          <a:ln>
            <a:noFill/>
          </a:ln>
        </p:spPr>
      </p:pic>
      <p:pic>
        <p:nvPicPr>
          <p:cNvPr id="554" name="Google Shape;554;p61"/>
          <p:cNvPicPr preferRelativeResize="0"/>
          <p:nvPr/>
        </p:nvPicPr>
        <p:blipFill rotWithShape="1">
          <a:blip r:embed="rId6">
            <a:alphaModFix/>
          </a:blip>
          <a:srcRect l="21802" t="15358" r="37036" b="7109"/>
          <a:stretch/>
        </p:blipFill>
        <p:spPr>
          <a:xfrm>
            <a:off x="9146766" y="1591274"/>
            <a:ext cx="3033767" cy="3214419"/>
          </a:xfrm>
          <a:prstGeom prst="rect">
            <a:avLst/>
          </a:prstGeom>
          <a:noFill/>
          <a:ln>
            <a:noFill/>
          </a:ln>
        </p:spPr>
      </p:pic>
      <p:sp>
        <p:nvSpPr>
          <p:cNvPr id="556" name="Google Shape;556;p61"/>
          <p:cNvSpPr/>
          <p:nvPr/>
        </p:nvSpPr>
        <p:spPr>
          <a:xfrm>
            <a:off x="-19418" y="536921"/>
            <a:ext cx="3063200" cy="8920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Distance to primary and secondary roads</a:t>
            </a:r>
            <a:endParaRPr sz="2400"/>
          </a:p>
        </p:txBody>
      </p:sp>
      <p:sp>
        <p:nvSpPr>
          <p:cNvPr id="557" name="Google Shape;557;p61"/>
          <p:cNvSpPr/>
          <p:nvPr/>
        </p:nvSpPr>
        <p:spPr>
          <a:xfrm>
            <a:off x="3043648" y="536921"/>
            <a:ext cx="3048000" cy="8920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Distance to rivers</a:t>
            </a:r>
            <a:endParaRPr sz="2400"/>
          </a:p>
        </p:txBody>
      </p:sp>
      <p:sp>
        <p:nvSpPr>
          <p:cNvPr id="558" name="Google Shape;558;p61"/>
          <p:cNvSpPr/>
          <p:nvPr/>
        </p:nvSpPr>
        <p:spPr>
          <a:xfrm>
            <a:off x="6091651" y="536921"/>
            <a:ext cx="3048000" cy="8920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Urban accessibility</a:t>
            </a:r>
            <a:endParaRPr sz="2400"/>
          </a:p>
        </p:txBody>
      </p:sp>
      <p:sp>
        <p:nvSpPr>
          <p:cNvPr id="559" name="Google Shape;559;p61"/>
          <p:cNvSpPr/>
          <p:nvPr/>
        </p:nvSpPr>
        <p:spPr>
          <a:xfrm>
            <a:off x="9139648" y="536921"/>
            <a:ext cx="3048000" cy="8920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Average fossil fuel emission</a:t>
            </a:r>
            <a:endParaRPr sz="2400"/>
          </a:p>
        </p:txBody>
      </p:sp>
      <p:sp>
        <p:nvSpPr>
          <p:cNvPr id="560" name="Google Shape;560;p61"/>
          <p:cNvSpPr txBox="1"/>
          <p:nvPr/>
        </p:nvSpPr>
        <p:spPr>
          <a:xfrm>
            <a:off x="2615" y="5637531"/>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Geospatial covariates</a:t>
            </a:r>
            <a:endParaRPr sz="4000" b="1">
              <a:solidFill>
                <a:srgbClr val="3A3838"/>
              </a:solidFill>
              <a:latin typeface="Lato"/>
              <a:ea typeface="Lato"/>
              <a:cs typeface="Lato"/>
              <a:sym typeface="Lato"/>
            </a:endParaRPr>
          </a:p>
        </p:txBody>
      </p:sp>
    </p:spTree>
    <p:extLst>
      <p:ext uri="{BB962C8B-B14F-4D97-AF65-F5344CB8AC3E}">
        <p14:creationId xmlns:p14="http://schemas.microsoft.com/office/powerpoint/2010/main" val="1769664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cs typeface="Calibri Light"/>
              </a:rPr>
              <a:t>Modelling logic</a:t>
            </a:r>
            <a:endParaRPr lang="en-US"/>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endParaRPr lang="en-US" sz="2400" cap="all" spc="200">
              <a:solidFill>
                <a:schemeClr val="tx1"/>
              </a:solidFill>
              <a:latin typeface="+mj-lt"/>
              <a:ea typeface="Calibri Light"/>
              <a:cs typeface="Calibri Light"/>
            </a:endParaRPr>
          </a:p>
        </p:txBody>
      </p:sp>
    </p:spTree>
    <p:extLst>
      <p:ext uri="{BB962C8B-B14F-4D97-AF65-F5344CB8AC3E}">
        <p14:creationId xmlns:p14="http://schemas.microsoft.com/office/powerpoint/2010/main" val="408717963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12"/>
          <p:cNvSpPr/>
          <p:nvPr/>
        </p:nvSpPr>
        <p:spPr>
          <a:xfrm>
            <a:off x="6202592" y="3902616"/>
            <a:ext cx="4598100" cy="1407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Population size</a:t>
            </a:r>
            <a:r>
              <a:rPr lang="en-GB" sz="1300" b="0" i="0" u="none" strike="noStrike" cap="none">
                <a:solidFill>
                  <a:srgbClr val="434343"/>
                </a:solidFill>
                <a:latin typeface="Lato"/>
                <a:ea typeface="Lato"/>
                <a:cs typeface="Lato"/>
                <a:sym typeface="Lato"/>
              </a:rPr>
              <a:t>| 1,000 </a:t>
            </a:r>
            <a:r>
              <a:rPr lang="en-GB" sz="1300">
                <a:solidFill>
                  <a:srgbClr val="434343"/>
                </a:solidFill>
                <a:latin typeface="Lato"/>
                <a:ea typeface="Lato"/>
                <a:cs typeface="Lato"/>
                <a:sym typeface="Lato"/>
              </a:rPr>
              <a:t>people</a:t>
            </a:r>
            <a:endParaRPr sz="1900" b="0" i="0" u="none" strike="noStrike" cap="none">
              <a:solidFill>
                <a:srgbClr val="0B539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2400" b="1">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0"/>
              </a:spcBef>
              <a:spcAft>
                <a:spcPts val="1100"/>
              </a:spcAft>
              <a:buClr>
                <a:srgbClr val="000000"/>
              </a:buClr>
              <a:buSzPts val="2400"/>
              <a:buFont typeface="Arial"/>
              <a:buNone/>
            </a:pPr>
            <a:r>
              <a:rPr lang="en-GB" sz="2400" b="1">
                <a:solidFill>
                  <a:srgbClr val="3A3838"/>
                </a:solidFill>
                <a:latin typeface="Lato"/>
                <a:ea typeface="Lato"/>
                <a:cs typeface="Lato"/>
                <a:sym typeface="Lato"/>
              </a:rPr>
              <a:t>Settlement density</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919" name="Google Shape;919;p112"/>
          <p:cNvSpPr/>
          <p:nvPr/>
        </p:nvSpPr>
        <p:spPr>
          <a:xfrm>
            <a:off x="579733" y="3902633"/>
            <a:ext cx="4713600" cy="1407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Population size </a:t>
            </a:r>
            <a:r>
              <a:rPr lang="en-GB" sz="1300" b="0" i="0" u="none" strike="noStrike" cap="none">
                <a:solidFill>
                  <a:srgbClr val="434343"/>
                </a:solidFill>
                <a:latin typeface="Lato"/>
                <a:ea typeface="Lato"/>
                <a:cs typeface="Lato"/>
                <a:sym typeface="Lato"/>
              </a:rPr>
              <a:t>| 500 pe</a:t>
            </a:r>
            <a:r>
              <a:rPr lang="en-GB" sz="1300">
                <a:solidFill>
                  <a:srgbClr val="434343"/>
                </a:solidFill>
                <a:latin typeface="Lato"/>
                <a:ea typeface="Lato"/>
                <a:cs typeface="Lato"/>
                <a:sym typeface="Lato"/>
              </a:rPr>
              <a:t>ople</a:t>
            </a:r>
            <a:endParaRPr sz="1300" b="0" i="0" u="none" strike="noStrike" cap="none">
              <a:solidFill>
                <a:srgbClr val="434343"/>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300" b="0" i="0" u="none" strike="noStrike" cap="none">
              <a:solidFill>
                <a:srgbClr val="434343"/>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900" b="1" i="0" u="none" strike="noStrike" cap="none">
              <a:solidFill>
                <a:srgbClr val="0B539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pic>
        <p:nvPicPr>
          <p:cNvPr id="920" name="Google Shape;920;p112"/>
          <p:cNvPicPr preferRelativeResize="0"/>
          <p:nvPr/>
        </p:nvPicPr>
        <p:blipFill rotWithShape="1">
          <a:blip r:embed="rId3">
            <a:alphaModFix/>
          </a:blip>
          <a:srcRect t="5078"/>
          <a:stretch/>
        </p:blipFill>
        <p:spPr>
          <a:xfrm>
            <a:off x="6202600" y="1609684"/>
            <a:ext cx="3913865" cy="2128499"/>
          </a:xfrm>
          <a:prstGeom prst="rect">
            <a:avLst/>
          </a:prstGeom>
          <a:noFill/>
          <a:ln>
            <a:noFill/>
          </a:ln>
        </p:spPr>
      </p:pic>
      <p:pic>
        <p:nvPicPr>
          <p:cNvPr id="921" name="Google Shape;921;p112"/>
          <p:cNvPicPr preferRelativeResize="0"/>
          <p:nvPr/>
        </p:nvPicPr>
        <p:blipFill rotWithShape="1">
          <a:blip r:embed="rId4">
            <a:alphaModFix/>
          </a:blip>
          <a:srcRect l="2646"/>
          <a:stretch/>
        </p:blipFill>
        <p:spPr>
          <a:xfrm>
            <a:off x="693167" y="1609700"/>
            <a:ext cx="4165932" cy="2128467"/>
          </a:xfrm>
          <a:prstGeom prst="rect">
            <a:avLst/>
          </a:prstGeom>
          <a:noFill/>
          <a:ln>
            <a:noFill/>
          </a:ln>
        </p:spPr>
      </p:pic>
      <p:sp>
        <p:nvSpPr>
          <p:cNvPr id="922" name="Google Shape;922;p112"/>
          <p:cNvSpPr txBox="1"/>
          <p:nvPr/>
        </p:nvSpPr>
        <p:spPr>
          <a:xfrm>
            <a:off x="579733" y="1072933"/>
            <a:ext cx="3499600" cy="536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GB" sz="2400" b="1">
                <a:solidFill>
                  <a:srgbClr val="3A3838"/>
                </a:solidFill>
                <a:latin typeface="Lato"/>
                <a:ea typeface="Lato"/>
                <a:cs typeface="Lato"/>
                <a:sym typeface="Lato"/>
              </a:rPr>
              <a:t>Cluster 1</a:t>
            </a:r>
            <a:endParaRPr sz="2700" b="1" i="0" u="none" strike="noStrike" cap="none">
              <a:solidFill>
                <a:srgbClr val="0B5394"/>
              </a:solidFill>
              <a:latin typeface="Roboto"/>
              <a:ea typeface="Roboto"/>
              <a:cs typeface="Roboto"/>
              <a:sym typeface="Roboto"/>
            </a:endParaRPr>
          </a:p>
        </p:txBody>
      </p:sp>
      <p:sp>
        <p:nvSpPr>
          <p:cNvPr id="923" name="Google Shape;923;p112"/>
          <p:cNvSpPr txBox="1"/>
          <p:nvPr/>
        </p:nvSpPr>
        <p:spPr>
          <a:xfrm>
            <a:off x="6101000" y="1072933"/>
            <a:ext cx="3499600" cy="536400"/>
          </a:xfrm>
          <a:prstGeom prst="rect">
            <a:avLst/>
          </a:prstGeom>
          <a:noFill/>
          <a:ln>
            <a:noFill/>
          </a:ln>
        </p:spPr>
        <p:txBody>
          <a:bodyPr spcFirstLastPara="1" wrap="square" lIns="121900" tIns="121900" rIns="121900" bIns="121900" anchor="t" anchorCtr="0">
            <a:noAutofit/>
          </a:bodyPr>
          <a:lstStyle/>
          <a:p>
            <a:pPr marL="0" marR="0" lvl="0" indent="0" algn="l" rtl="0">
              <a:lnSpc>
                <a:spcPct val="19714"/>
              </a:lnSpc>
              <a:spcBef>
                <a:spcPts val="0"/>
              </a:spcBef>
              <a:spcAft>
                <a:spcPts val="0"/>
              </a:spcAft>
              <a:buClr>
                <a:srgbClr val="000000"/>
              </a:buClr>
              <a:buSzPts val="24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1100"/>
              </a:spcBef>
              <a:spcAft>
                <a:spcPts val="1100"/>
              </a:spcAft>
              <a:buClr>
                <a:srgbClr val="000000"/>
              </a:buClr>
              <a:buSzPts val="2400"/>
              <a:buFont typeface="Arial"/>
              <a:buNone/>
            </a:pPr>
            <a:r>
              <a:rPr lang="en-GB" sz="2400" b="1">
                <a:solidFill>
                  <a:srgbClr val="3A3838"/>
                </a:solidFill>
                <a:latin typeface="Lato"/>
                <a:ea typeface="Lato"/>
                <a:cs typeface="Lato"/>
                <a:sym typeface="Lato"/>
              </a:rPr>
              <a:t>Cluster 2</a:t>
            </a:r>
            <a:endParaRPr sz="2400" b="1" i="0" u="none" strike="noStrike" cap="none">
              <a:solidFill>
                <a:srgbClr val="3A3838"/>
              </a:solidFill>
              <a:latin typeface="Lato"/>
              <a:ea typeface="Lato"/>
              <a:cs typeface="Lato"/>
              <a:sym typeface="Lato"/>
            </a:endParaRPr>
          </a:p>
        </p:txBody>
      </p:sp>
      <p:grpSp>
        <p:nvGrpSpPr>
          <p:cNvPr id="924" name="Google Shape;924;p112"/>
          <p:cNvGrpSpPr/>
          <p:nvPr/>
        </p:nvGrpSpPr>
        <p:grpSpPr>
          <a:xfrm>
            <a:off x="3659388" y="2386091"/>
            <a:ext cx="4472400" cy="3131512"/>
            <a:chOff x="2766785" y="2255893"/>
            <a:chExt cx="3354300" cy="2348634"/>
          </a:xfrm>
        </p:grpSpPr>
        <p:sp>
          <p:nvSpPr>
            <p:cNvPr id="925" name="Google Shape;925;p112"/>
            <p:cNvSpPr/>
            <p:nvPr/>
          </p:nvSpPr>
          <p:spPr>
            <a:xfrm>
              <a:off x="2766785" y="2255893"/>
              <a:ext cx="3354300" cy="23193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926" name="Google Shape;926;p112"/>
            <p:cNvCxnSpPr/>
            <p:nvPr/>
          </p:nvCxnSpPr>
          <p:spPr>
            <a:xfrm>
              <a:off x="3249330" y="2854641"/>
              <a:ext cx="0" cy="1495800"/>
            </a:xfrm>
            <a:prstGeom prst="straightConnector1">
              <a:avLst/>
            </a:prstGeom>
            <a:noFill/>
            <a:ln w="19050" cap="flat" cmpd="sng">
              <a:solidFill>
                <a:srgbClr val="434343"/>
              </a:solidFill>
              <a:prstDash val="solid"/>
              <a:round/>
              <a:headEnd type="triangle" w="sm" len="sm"/>
              <a:tailEnd type="none" w="sm" len="sm"/>
            </a:ln>
          </p:spPr>
        </p:cxnSp>
        <p:cxnSp>
          <p:nvCxnSpPr>
            <p:cNvPr id="927" name="Google Shape;927;p112"/>
            <p:cNvCxnSpPr/>
            <p:nvPr/>
          </p:nvCxnSpPr>
          <p:spPr>
            <a:xfrm>
              <a:off x="3249330" y="4350493"/>
              <a:ext cx="2096400" cy="0"/>
            </a:xfrm>
            <a:prstGeom prst="straightConnector1">
              <a:avLst/>
            </a:prstGeom>
            <a:noFill/>
            <a:ln w="19050" cap="flat" cmpd="sng">
              <a:solidFill>
                <a:srgbClr val="434343"/>
              </a:solidFill>
              <a:prstDash val="solid"/>
              <a:round/>
              <a:headEnd type="none" w="sm" len="sm"/>
              <a:tailEnd type="triangle" w="sm" len="sm"/>
            </a:ln>
          </p:spPr>
        </p:cxnSp>
        <p:sp>
          <p:nvSpPr>
            <p:cNvPr id="928" name="Google Shape;928;p112"/>
            <p:cNvSpPr txBox="1"/>
            <p:nvPr/>
          </p:nvSpPr>
          <p:spPr>
            <a:xfrm rot="-5400000">
              <a:off x="2508581" y="3342035"/>
              <a:ext cx="1133100" cy="444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Population Size</a:t>
              </a:r>
              <a:endParaRPr sz="1300" b="0" i="0" u="none" strike="noStrike" cap="none">
                <a:solidFill>
                  <a:srgbClr val="434343"/>
                </a:solidFill>
                <a:latin typeface="Roboto"/>
                <a:ea typeface="Roboto"/>
                <a:cs typeface="Roboto"/>
                <a:sym typeface="Roboto"/>
              </a:endParaRPr>
            </a:p>
          </p:txBody>
        </p:sp>
        <p:sp>
          <p:nvSpPr>
            <p:cNvPr id="929" name="Google Shape;929;p112"/>
            <p:cNvSpPr txBox="1"/>
            <p:nvPr/>
          </p:nvSpPr>
          <p:spPr>
            <a:xfrm>
              <a:off x="3354176" y="4350427"/>
              <a:ext cx="1886700" cy="254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Settlement Density</a:t>
              </a:r>
              <a:endParaRPr sz="1300" b="0" i="0" u="none" strike="noStrike" cap="none">
                <a:solidFill>
                  <a:srgbClr val="434343"/>
                </a:solidFill>
                <a:latin typeface="Roboto"/>
                <a:ea typeface="Roboto"/>
                <a:cs typeface="Roboto"/>
                <a:sym typeface="Roboto"/>
              </a:endParaRPr>
            </a:p>
          </p:txBody>
        </p:sp>
      </p:grpSp>
      <p:cxnSp>
        <p:nvCxnSpPr>
          <p:cNvPr id="930" name="Google Shape;930;p112"/>
          <p:cNvCxnSpPr/>
          <p:nvPr/>
        </p:nvCxnSpPr>
        <p:spPr>
          <a:xfrm rot="10800000" flipH="1">
            <a:off x="4569041" y="2998767"/>
            <a:ext cx="2483600" cy="1699600"/>
          </a:xfrm>
          <a:prstGeom prst="straightConnector1">
            <a:avLst/>
          </a:prstGeom>
          <a:noFill/>
          <a:ln w="19050" cap="flat" cmpd="sng">
            <a:solidFill>
              <a:srgbClr val="AB413C"/>
            </a:solidFill>
            <a:prstDash val="solid"/>
            <a:round/>
            <a:headEnd type="none" w="sm" len="sm"/>
            <a:tailEnd type="triangle" w="med" len="med"/>
          </a:ln>
        </p:spPr>
      </p:cxnSp>
      <p:grpSp>
        <p:nvGrpSpPr>
          <p:cNvPr id="931" name="Google Shape;931;p112"/>
          <p:cNvGrpSpPr/>
          <p:nvPr/>
        </p:nvGrpSpPr>
        <p:grpSpPr>
          <a:xfrm>
            <a:off x="4983400" y="2970267"/>
            <a:ext cx="1824400" cy="1621200"/>
            <a:chOff x="3803275" y="2906925"/>
            <a:chExt cx="1368300" cy="1215900"/>
          </a:xfrm>
        </p:grpSpPr>
        <p:sp>
          <p:nvSpPr>
            <p:cNvPr id="932" name="Google Shape;932;p112"/>
            <p:cNvSpPr/>
            <p:nvPr/>
          </p:nvSpPr>
          <p:spPr>
            <a:xfrm>
              <a:off x="4641475" y="32117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3" name="Google Shape;933;p112"/>
            <p:cNvSpPr/>
            <p:nvPr/>
          </p:nvSpPr>
          <p:spPr>
            <a:xfrm>
              <a:off x="4793875" y="33641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4" name="Google Shape;934;p112"/>
            <p:cNvSpPr/>
            <p:nvPr/>
          </p:nvSpPr>
          <p:spPr>
            <a:xfrm>
              <a:off x="4641475" y="3516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5" name="Google Shape;935;p112"/>
            <p:cNvSpPr/>
            <p:nvPr/>
          </p:nvSpPr>
          <p:spPr>
            <a:xfrm>
              <a:off x="4336675" y="3668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6" name="Google Shape;936;p112"/>
            <p:cNvSpPr/>
            <p:nvPr/>
          </p:nvSpPr>
          <p:spPr>
            <a:xfrm>
              <a:off x="4412875" y="34403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7" name="Google Shape;937;p112"/>
            <p:cNvSpPr/>
            <p:nvPr/>
          </p:nvSpPr>
          <p:spPr>
            <a:xfrm>
              <a:off x="4108075" y="3516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8" name="Google Shape;938;p112"/>
            <p:cNvSpPr/>
            <p:nvPr/>
          </p:nvSpPr>
          <p:spPr>
            <a:xfrm>
              <a:off x="4031875" y="3897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9" name="Google Shape;939;p112"/>
            <p:cNvSpPr/>
            <p:nvPr/>
          </p:nvSpPr>
          <p:spPr>
            <a:xfrm>
              <a:off x="3803275" y="37451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0" name="Google Shape;940;p112"/>
            <p:cNvSpPr/>
            <p:nvPr/>
          </p:nvSpPr>
          <p:spPr>
            <a:xfrm>
              <a:off x="4717675" y="2906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1" name="Google Shape;941;p112"/>
            <p:cNvSpPr/>
            <p:nvPr/>
          </p:nvSpPr>
          <p:spPr>
            <a:xfrm>
              <a:off x="5098675" y="3287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2" name="Google Shape;942;p112"/>
            <p:cNvSpPr/>
            <p:nvPr/>
          </p:nvSpPr>
          <p:spPr>
            <a:xfrm>
              <a:off x="3803275" y="4049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cxnSp>
        <p:nvCxnSpPr>
          <p:cNvPr id="943" name="Google Shape;943;p112"/>
          <p:cNvCxnSpPr/>
          <p:nvPr/>
        </p:nvCxnSpPr>
        <p:spPr>
          <a:xfrm>
            <a:off x="3798567" y="1418467"/>
            <a:ext cx="860400" cy="2750400"/>
          </a:xfrm>
          <a:prstGeom prst="straightConnector1">
            <a:avLst/>
          </a:prstGeom>
          <a:noFill/>
          <a:ln w="28575" cap="flat" cmpd="sng">
            <a:solidFill>
              <a:srgbClr val="434343"/>
            </a:solidFill>
            <a:prstDash val="solid"/>
            <a:round/>
            <a:headEnd type="none" w="sm" len="sm"/>
            <a:tailEnd type="triangle" w="med" len="med"/>
          </a:ln>
        </p:spPr>
      </p:cxnSp>
      <p:grpSp>
        <p:nvGrpSpPr>
          <p:cNvPr id="944" name="Google Shape;944;p112"/>
          <p:cNvGrpSpPr/>
          <p:nvPr/>
        </p:nvGrpSpPr>
        <p:grpSpPr>
          <a:xfrm>
            <a:off x="5993385" y="3087008"/>
            <a:ext cx="628800" cy="338800"/>
            <a:chOff x="4560764" y="2994481"/>
            <a:chExt cx="471600" cy="254100"/>
          </a:xfrm>
        </p:grpSpPr>
        <p:sp>
          <p:nvSpPr>
            <p:cNvPr id="945" name="Google Shape;945;p112"/>
            <p:cNvSpPr txBox="1"/>
            <p:nvPr/>
          </p:nvSpPr>
          <p:spPr>
            <a:xfrm>
              <a:off x="4560764" y="2994481"/>
              <a:ext cx="471600" cy="2541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100" b="1">
                  <a:solidFill>
                    <a:srgbClr val="EA6024"/>
                  </a:solidFill>
                  <a:latin typeface="Roboto"/>
                  <a:ea typeface="Roboto"/>
                  <a:cs typeface="Roboto"/>
                  <a:sym typeface="Roboto"/>
                </a:rPr>
                <a:t>C</a:t>
              </a:r>
              <a:r>
                <a:rPr lang="en-GB" sz="1100" b="1" i="0" u="none" strike="noStrike" cap="none">
                  <a:solidFill>
                    <a:srgbClr val="EA6024"/>
                  </a:solidFill>
                  <a:latin typeface="Roboto"/>
                  <a:ea typeface="Roboto"/>
                  <a:cs typeface="Roboto"/>
                  <a:sym typeface="Roboto"/>
                </a:rPr>
                <a:t>2</a:t>
              </a:r>
              <a:endParaRPr sz="1100" b="1" i="0" u="none" strike="noStrike" cap="none">
                <a:solidFill>
                  <a:srgbClr val="EA6024"/>
                </a:solidFill>
                <a:latin typeface="Roboto"/>
                <a:ea typeface="Roboto"/>
                <a:cs typeface="Roboto"/>
                <a:sym typeface="Roboto"/>
              </a:endParaRPr>
            </a:p>
          </p:txBody>
        </p:sp>
        <p:sp>
          <p:nvSpPr>
            <p:cNvPr id="946" name="Google Shape;946;p112"/>
            <p:cNvSpPr/>
            <p:nvPr/>
          </p:nvSpPr>
          <p:spPr>
            <a:xfrm>
              <a:off x="4868225" y="31340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947" name="Google Shape;947;p112"/>
          <p:cNvGrpSpPr/>
          <p:nvPr/>
        </p:nvGrpSpPr>
        <p:grpSpPr>
          <a:xfrm>
            <a:off x="4483724" y="4168996"/>
            <a:ext cx="628800" cy="334397"/>
            <a:chOff x="3362793" y="3126747"/>
            <a:chExt cx="471600" cy="250798"/>
          </a:xfrm>
        </p:grpSpPr>
        <p:sp>
          <p:nvSpPr>
            <p:cNvPr id="948" name="Google Shape;948;p112"/>
            <p:cNvSpPr/>
            <p:nvPr/>
          </p:nvSpPr>
          <p:spPr>
            <a:xfrm>
              <a:off x="3526428" y="330464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EA6024"/>
                </a:solidFill>
                <a:latin typeface="Arial"/>
                <a:ea typeface="Arial"/>
                <a:cs typeface="Arial"/>
                <a:sym typeface="Arial"/>
              </a:endParaRPr>
            </a:p>
          </p:txBody>
        </p:sp>
        <p:sp>
          <p:nvSpPr>
            <p:cNvPr id="949" name="Google Shape;949;p112"/>
            <p:cNvSpPr txBox="1"/>
            <p:nvPr/>
          </p:nvSpPr>
          <p:spPr>
            <a:xfrm>
              <a:off x="3362793" y="3126747"/>
              <a:ext cx="471600" cy="1779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100" b="1">
                  <a:solidFill>
                    <a:srgbClr val="EA6024"/>
                  </a:solidFill>
                  <a:latin typeface="Roboto"/>
                  <a:ea typeface="Roboto"/>
                  <a:cs typeface="Roboto"/>
                  <a:sym typeface="Roboto"/>
                </a:rPr>
                <a:t>C</a:t>
              </a:r>
              <a:r>
                <a:rPr lang="en-GB" sz="1100" b="1" i="0" u="none" strike="noStrike" cap="none">
                  <a:solidFill>
                    <a:srgbClr val="EA6024"/>
                  </a:solidFill>
                  <a:latin typeface="Roboto"/>
                  <a:ea typeface="Roboto"/>
                  <a:cs typeface="Roboto"/>
                  <a:sym typeface="Roboto"/>
                </a:rPr>
                <a:t>1</a:t>
              </a:r>
              <a:endParaRPr sz="1100" b="1" i="0" u="none" strike="noStrike" cap="none">
                <a:solidFill>
                  <a:srgbClr val="EA6024"/>
                </a:solidFill>
                <a:latin typeface="Roboto"/>
                <a:ea typeface="Roboto"/>
                <a:cs typeface="Roboto"/>
                <a:sym typeface="Roboto"/>
              </a:endParaRPr>
            </a:p>
          </p:txBody>
        </p:sp>
      </p:grpSp>
      <p:cxnSp>
        <p:nvCxnSpPr>
          <p:cNvPr id="950" name="Google Shape;950;p112"/>
          <p:cNvCxnSpPr/>
          <p:nvPr/>
        </p:nvCxnSpPr>
        <p:spPr>
          <a:xfrm>
            <a:off x="5999400" y="1341133"/>
            <a:ext cx="616800" cy="1746000"/>
          </a:xfrm>
          <a:prstGeom prst="straightConnector1">
            <a:avLst/>
          </a:prstGeom>
          <a:noFill/>
          <a:ln w="28575" cap="flat" cmpd="sng">
            <a:solidFill>
              <a:srgbClr val="434343"/>
            </a:solidFill>
            <a:prstDash val="solid"/>
            <a:round/>
            <a:headEnd type="none" w="sm" len="sm"/>
            <a:tailEnd type="triangle" w="med" len="med"/>
          </a:ln>
        </p:spPr>
      </p:cxnSp>
      <p:sp>
        <p:nvSpPr>
          <p:cNvPr id="951" name="Google Shape;951;p112"/>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pic>
        <p:nvPicPr>
          <p:cNvPr id="952" name="Google Shape;952;p112"/>
          <p:cNvPicPr preferRelativeResize="0"/>
          <p:nvPr/>
        </p:nvPicPr>
        <p:blipFill rotWithShape="1">
          <a:blip r:embed="rId5">
            <a:alphaModFix/>
          </a:blip>
          <a:srcRect/>
          <a:stretch/>
        </p:blipFill>
        <p:spPr>
          <a:xfrm>
            <a:off x="305546" y="5984875"/>
            <a:ext cx="576263" cy="576263"/>
          </a:xfrm>
          <a:prstGeom prst="rect">
            <a:avLst/>
          </a:prstGeom>
          <a:noFill/>
          <a:ln>
            <a:noFill/>
          </a:ln>
        </p:spPr>
      </p:pic>
      <p:pic>
        <p:nvPicPr>
          <p:cNvPr id="953" name="Google Shape;953;p112"/>
          <p:cNvPicPr preferRelativeResize="0"/>
          <p:nvPr/>
        </p:nvPicPr>
        <p:blipFill rotWithShape="1">
          <a:blip r:embed="rId6">
            <a:alphaModFix/>
          </a:blip>
          <a:srcRect/>
          <a:stretch/>
        </p:blipFill>
        <p:spPr>
          <a:xfrm>
            <a:off x="1049100" y="5984875"/>
            <a:ext cx="625208" cy="576275"/>
          </a:xfrm>
          <a:prstGeom prst="rect">
            <a:avLst/>
          </a:prstGeom>
          <a:noFill/>
          <a:ln>
            <a:noFill/>
          </a:ln>
        </p:spPr>
      </p:pic>
    </p:spTree>
    <p:extLst>
      <p:ext uri="{BB962C8B-B14F-4D97-AF65-F5344CB8AC3E}">
        <p14:creationId xmlns:p14="http://schemas.microsoft.com/office/powerpoint/2010/main" val="6812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31"/>
                                        </p:tgtEl>
                                        <p:attrNameLst>
                                          <p:attrName>style.visibility</p:attrName>
                                        </p:attrNameLst>
                                      </p:cBhvr>
                                      <p:to>
                                        <p:strVal val="visible"/>
                                      </p:to>
                                    </p:set>
                                    <p:animEffect transition="in" filter="fade">
                                      <p:cBhvr>
                                        <p:cTn id="23" dur="1000"/>
                                        <p:tgtEl>
                                          <p:spTgt spid="93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113"/>
          <p:cNvPicPr preferRelativeResize="0"/>
          <p:nvPr/>
        </p:nvPicPr>
        <p:blipFill>
          <a:blip r:embed="rId3">
            <a:alphaModFix/>
          </a:blip>
          <a:stretch>
            <a:fillRect/>
          </a:stretch>
        </p:blipFill>
        <p:spPr>
          <a:xfrm>
            <a:off x="92325" y="1439187"/>
            <a:ext cx="5644962" cy="4311174"/>
          </a:xfrm>
          <a:prstGeom prst="rect">
            <a:avLst/>
          </a:prstGeom>
          <a:noFill/>
          <a:ln>
            <a:noFill/>
          </a:ln>
        </p:spPr>
      </p:pic>
      <p:sp>
        <p:nvSpPr>
          <p:cNvPr id="959" name="Google Shape;959;p113"/>
          <p:cNvSpPr/>
          <p:nvPr/>
        </p:nvSpPr>
        <p:spPr>
          <a:xfrm>
            <a:off x="5923768" y="1000779"/>
            <a:ext cx="5438400" cy="4035200"/>
          </a:xfrm>
          <a:prstGeom prst="rect">
            <a:avLst/>
          </a:prstGeom>
          <a:noFill/>
          <a:ln w="9525" cap="flat" cmpd="sng">
            <a:solidFill>
              <a:srgbClr val="434343"/>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960" name="Google Shape;960;p113"/>
          <p:cNvSpPr/>
          <p:nvPr/>
        </p:nvSpPr>
        <p:spPr>
          <a:xfrm rot="-2424397">
            <a:off x="6816988" y="2719056"/>
            <a:ext cx="3651915" cy="721856"/>
          </a:xfrm>
          <a:prstGeom prst="rect">
            <a:avLst/>
          </a:prstGeom>
          <a:solidFill>
            <a:srgbClr val="FFF2CC"/>
          </a:solidFill>
          <a:ln w="19050" cap="flat" cmpd="sng">
            <a:solidFill>
              <a:srgbClr val="FFF2CC"/>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61" name="Google Shape;961;p113"/>
          <p:cNvGrpSpPr/>
          <p:nvPr/>
        </p:nvGrpSpPr>
        <p:grpSpPr>
          <a:xfrm>
            <a:off x="7340025" y="1886387"/>
            <a:ext cx="2716800" cy="2264133"/>
            <a:chOff x="5335400" y="2665025"/>
            <a:chExt cx="2037600" cy="1582425"/>
          </a:xfrm>
        </p:grpSpPr>
        <p:cxnSp>
          <p:nvCxnSpPr>
            <p:cNvPr id="962" name="Google Shape;962;p113"/>
            <p:cNvCxnSpPr/>
            <p:nvPr/>
          </p:nvCxnSpPr>
          <p:spPr>
            <a:xfrm rot="10800000" flipH="1">
              <a:off x="5335400" y="2665025"/>
              <a:ext cx="2037600" cy="1573500"/>
            </a:xfrm>
            <a:prstGeom prst="straightConnector1">
              <a:avLst/>
            </a:prstGeom>
            <a:noFill/>
            <a:ln w="228600" cap="flat" cmpd="sng">
              <a:solidFill>
                <a:srgbClr val="FFF2CC"/>
              </a:solidFill>
              <a:prstDash val="solid"/>
              <a:round/>
              <a:headEnd type="none" w="sm" len="sm"/>
              <a:tailEnd type="none" w="sm" len="sm"/>
            </a:ln>
          </p:spPr>
        </p:cxnSp>
        <p:cxnSp>
          <p:nvCxnSpPr>
            <p:cNvPr id="963" name="Google Shape;963;p113"/>
            <p:cNvCxnSpPr/>
            <p:nvPr/>
          </p:nvCxnSpPr>
          <p:spPr>
            <a:xfrm rot="10800000" flipH="1">
              <a:off x="5335400" y="2673950"/>
              <a:ext cx="2037600" cy="1573500"/>
            </a:xfrm>
            <a:prstGeom prst="straightConnector1">
              <a:avLst/>
            </a:prstGeom>
            <a:noFill/>
            <a:ln w="19050" cap="flat" cmpd="sng">
              <a:solidFill>
                <a:srgbClr val="AB413C"/>
              </a:solidFill>
              <a:prstDash val="solid"/>
              <a:round/>
              <a:headEnd type="none" w="sm" len="sm"/>
              <a:tailEnd type="none" w="sm" len="sm"/>
            </a:ln>
          </p:spPr>
        </p:cxnSp>
      </p:grpSp>
      <p:grpSp>
        <p:nvGrpSpPr>
          <p:cNvPr id="964" name="Google Shape;964;p113"/>
          <p:cNvGrpSpPr/>
          <p:nvPr/>
        </p:nvGrpSpPr>
        <p:grpSpPr>
          <a:xfrm>
            <a:off x="6542800" y="1597929"/>
            <a:ext cx="3922781" cy="3002176"/>
            <a:chOff x="6824634" y="2737263"/>
            <a:chExt cx="3922781" cy="3002176"/>
          </a:xfrm>
        </p:grpSpPr>
        <p:cxnSp>
          <p:nvCxnSpPr>
            <p:cNvPr id="965" name="Google Shape;965;p113"/>
            <p:cNvCxnSpPr/>
            <p:nvPr/>
          </p:nvCxnSpPr>
          <p:spPr>
            <a:xfrm>
              <a:off x="7348415" y="2737263"/>
              <a:ext cx="0" cy="2602500"/>
            </a:xfrm>
            <a:prstGeom prst="straightConnector1">
              <a:avLst/>
            </a:prstGeom>
            <a:noFill/>
            <a:ln w="19050" cap="flat" cmpd="sng">
              <a:solidFill>
                <a:srgbClr val="434343"/>
              </a:solidFill>
              <a:prstDash val="solid"/>
              <a:round/>
              <a:headEnd type="triangle" w="sm" len="sm"/>
              <a:tailEnd type="none" w="sm" len="sm"/>
            </a:ln>
          </p:spPr>
        </p:cxnSp>
        <p:cxnSp>
          <p:nvCxnSpPr>
            <p:cNvPr id="966" name="Google Shape;966;p113"/>
            <p:cNvCxnSpPr/>
            <p:nvPr/>
          </p:nvCxnSpPr>
          <p:spPr>
            <a:xfrm>
              <a:off x="7348415" y="5339896"/>
              <a:ext cx="3399000" cy="0"/>
            </a:xfrm>
            <a:prstGeom prst="straightConnector1">
              <a:avLst/>
            </a:prstGeom>
            <a:noFill/>
            <a:ln w="19050" cap="flat" cmpd="sng">
              <a:solidFill>
                <a:srgbClr val="434343"/>
              </a:solidFill>
              <a:prstDash val="solid"/>
              <a:round/>
              <a:headEnd type="none" w="sm" len="sm"/>
              <a:tailEnd type="triangle" w="sm" len="sm"/>
            </a:ln>
          </p:spPr>
        </p:cxnSp>
        <p:sp>
          <p:nvSpPr>
            <p:cNvPr id="967" name="Google Shape;967;p113"/>
            <p:cNvSpPr txBox="1"/>
            <p:nvPr/>
          </p:nvSpPr>
          <p:spPr>
            <a:xfrm rot="-5400000">
              <a:off x="6199284" y="3582150"/>
              <a:ext cx="1971600" cy="7209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Population size</a:t>
              </a:r>
              <a:endParaRPr sz="1300" b="0" i="0" u="none" strike="noStrike" cap="none">
                <a:solidFill>
                  <a:srgbClr val="434343"/>
                </a:solidFill>
                <a:latin typeface="Roboto"/>
                <a:ea typeface="Roboto"/>
                <a:cs typeface="Roboto"/>
                <a:sym typeface="Roboto"/>
              </a:endParaRPr>
            </a:p>
          </p:txBody>
        </p:sp>
        <p:sp>
          <p:nvSpPr>
            <p:cNvPr id="968" name="Google Shape;968;p113"/>
            <p:cNvSpPr txBox="1"/>
            <p:nvPr/>
          </p:nvSpPr>
          <p:spPr>
            <a:xfrm>
              <a:off x="7518402" y="5297239"/>
              <a:ext cx="3058800" cy="4422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Settlement layer</a:t>
              </a:r>
              <a:endParaRPr sz="1300" b="0" i="0" u="none" strike="noStrike" cap="none">
                <a:solidFill>
                  <a:srgbClr val="434343"/>
                </a:solidFill>
                <a:latin typeface="Roboto"/>
                <a:ea typeface="Roboto"/>
                <a:cs typeface="Roboto"/>
                <a:sym typeface="Roboto"/>
              </a:endParaRPr>
            </a:p>
          </p:txBody>
        </p:sp>
      </p:grpSp>
      <p:grpSp>
        <p:nvGrpSpPr>
          <p:cNvPr id="969" name="Google Shape;969;p113"/>
          <p:cNvGrpSpPr/>
          <p:nvPr/>
        </p:nvGrpSpPr>
        <p:grpSpPr>
          <a:xfrm>
            <a:off x="9916809" y="1258000"/>
            <a:ext cx="2302182" cy="891965"/>
            <a:chOff x="7672788" y="2244891"/>
            <a:chExt cx="1726637" cy="623402"/>
          </a:xfrm>
        </p:grpSpPr>
        <p:sp>
          <p:nvSpPr>
            <p:cNvPr id="970" name="Google Shape;970;p113"/>
            <p:cNvSpPr txBox="1"/>
            <p:nvPr/>
          </p:nvSpPr>
          <p:spPr>
            <a:xfrm>
              <a:off x="7989724" y="2245024"/>
              <a:ext cx="1409700" cy="369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300" b="1">
                  <a:solidFill>
                    <a:srgbClr val="F9AF33"/>
                  </a:solidFill>
                  <a:latin typeface="Roboto"/>
                  <a:ea typeface="Roboto"/>
                  <a:cs typeface="Roboto"/>
                  <a:sym typeface="Roboto"/>
                </a:rPr>
                <a:t>Uncertainty</a:t>
              </a:r>
              <a:endParaRPr sz="1300" b="1" i="0" u="none" strike="noStrike" cap="none">
                <a:solidFill>
                  <a:srgbClr val="F9AF33"/>
                </a:solidFill>
                <a:latin typeface="Roboto"/>
                <a:ea typeface="Roboto"/>
                <a:cs typeface="Roboto"/>
                <a:sym typeface="Roboto"/>
              </a:endParaRPr>
            </a:p>
          </p:txBody>
        </p:sp>
        <p:sp>
          <p:nvSpPr>
            <p:cNvPr id="971" name="Google Shape;971;p113"/>
            <p:cNvSpPr/>
            <p:nvPr/>
          </p:nvSpPr>
          <p:spPr>
            <a:xfrm rot="-2213896">
              <a:off x="7827916" y="2257792"/>
              <a:ext cx="242340" cy="597600"/>
            </a:xfrm>
            <a:prstGeom prst="rightBrace">
              <a:avLst>
                <a:gd name="adj1" fmla="val 8333"/>
                <a:gd name="adj2" fmla="val 50000"/>
              </a:avLst>
            </a:prstGeom>
            <a:noFill/>
            <a:ln w="9525" cap="flat" cmpd="sng">
              <a:solidFill>
                <a:srgbClr val="F9AF3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972" name="Google Shape;972;p113"/>
          <p:cNvGrpSpPr/>
          <p:nvPr/>
        </p:nvGrpSpPr>
        <p:grpSpPr>
          <a:xfrm>
            <a:off x="1452225" y="2402349"/>
            <a:ext cx="4096611" cy="2062292"/>
            <a:chOff x="1256711" y="3025637"/>
            <a:chExt cx="2688300" cy="1441356"/>
          </a:xfrm>
        </p:grpSpPr>
        <p:cxnSp>
          <p:nvCxnSpPr>
            <p:cNvPr id="973" name="Google Shape;973;p113"/>
            <p:cNvCxnSpPr/>
            <p:nvPr/>
          </p:nvCxnSpPr>
          <p:spPr>
            <a:xfrm rot="10800000" flipH="1">
              <a:off x="2214632" y="4449293"/>
              <a:ext cx="1722300" cy="17700"/>
            </a:xfrm>
            <a:prstGeom prst="straightConnector1">
              <a:avLst/>
            </a:prstGeom>
            <a:noFill/>
            <a:ln w="28575" cap="flat" cmpd="sng">
              <a:solidFill>
                <a:srgbClr val="434343"/>
              </a:solidFill>
              <a:prstDash val="solid"/>
              <a:round/>
              <a:headEnd type="none" w="sm" len="sm"/>
              <a:tailEnd type="triangle" w="med" len="med"/>
            </a:ln>
          </p:spPr>
        </p:cxnSp>
        <p:cxnSp>
          <p:nvCxnSpPr>
            <p:cNvPr id="974" name="Google Shape;974;p113"/>
            <p:cNvCxnSpPr/>
            <p:nvPr/>
          </p:nvCxnSpPr>
          <p:spPr>
            <a:xfrm rot="10800000" flipH="1">
              <a:off x="1256711" y="3650601"/>
              <a:ext cx="2688300" cy="8400"/>
            </a:xfrm>
            <a:prstGeom prst="straightConnector1">
              <a:avLst/>
            </a:prstGeom>
            <a:noFill/>
            <a:ln w="28575" cap="flat" cmpd="sng">
              <a:solidFill>
                <a:srgbClr val="434343"/>
              </a:solidFill>
              <a:prstDash val="solid"/>
              <a:round/>
              <a:headEnd type="none" w="sm" len="sm"/>
              <a:tailEnd type="triangle" w="med" len="med"/>
            </a:ln>
          </p:spPr>
        </p:cxnSp>
        <p:cxnSp>
          <p:nvCxnSpPr>
            <p:cNvPr id="975" name="Google Shape;975;p113"/>
            <p:cNvCxnSpPr/>
            <p:nvPr/>
          </p:nvCxnSpPr>
          <p:spPr>
            <a:xfrm>
              <a:off x="2543219" y="3860900"/>
              <a:ext cx="1401300" cy="0"/>
            </a:xfrm>
            <a:prstGeom prst="straightConnector1">
              <a:avLst/>
            </a:prstGeom>
            <a:noFill/>
            <a:ln w="28575" cap="flat" cmpd="sng">
              <a:solidFill>
                <a:srgbClr val="434343"/>
              </a:solidFill>
              <a:prstDash val="solid"/>
              <a:round/>
              <a:headEnd type="none" w="sm" len="sm"/>
              <a:tailEnd type="triangle" w="med" len="med"/>
            </a:ln>
          </p:spPr>
        </p:cxnSp>
        <p:cxnSp>
          <p:nvCxnSpPr>
            <p:cNvPr id="976" name="Google Shape;976;p113"/>
            <p:cNvCxnSpPr/>
            <p:nvPr/>
          </p:nvCxnSpPr>
          <p:spPr>
            <a:xfrm rot="10800000" flipH="1">
              <a:off x="2947538" y="3025637"/>
              <a:ext cx="989700" cy="17100"/>
            </a:xfrm>
            <a:prstGeom prst="straightConnector1">
              <a:avLst/>
            </a:prstGeom>
            <a:noFill/>
            <a:ln w="28575" cap="flat" cmpd="sng">
              <a:solidFill>
                <a:srgbClr val="434343"/>
              </a:solidFill>
              <a:prstDash val="solid"/>
              <a:round/>
              <a:headEnd type="none" w="sm" len="sm"/>
              <a:tailEnd type="triangle" w="med" len="med"/>
            </a:ln>
          </p:spPr>
        </p:cxnSp>
        <p:cxnSp>
          <p:nvCxnSpPr>
            <p:cNvPr id="977" name="Google Shape;977;p113"/>
            <p:cNvCxnSpPr/>
            <p:nvPr/>
          </p:nvCxnSpPr>
          <p:spPr>
            <a:xfrm>
              <a:off x="2149244" y="3278200"/>
              <a:ext cx="1787700" cy="0"/>
            </a:xfrm>
            <a:prstGeom prst="straightConnector1">
              <a:avLst/>
            </a:prstGeom>
            <a:noFill/>
            <a:ln w="28575" cap="flat" cmpd="sng">
              <a:solidFill>
                <a:srgbClr val="434343"/>
              </a:solidFill>
              <a:prstDash val="solid"/>
              <a:round/>
              <a:headEnd type="none" w="sm" len="sm"/>
              <a:tailEnd type="triangle" w="med" len="med"/>
            </a:ln>
          </p:spPr>
        </p:cxnSp>
        <p:cxnSp>
          <p:nvCxnSpPr>
            <p:cNvPr id="978" name="Google Shape;978;p113"/>
            <p:cNvCxnSpPr/>
            <p:nvPr/>
          </p:nvCxnSpPr>
          <p:spPr>
            <a:xfrm>
              <a:off x="2195339" y="4199939"/>
              <a:ext cx="1749300" cy="20700"/>
            </a:xfrm>
            <a:prstGeom prst="straightConnector1">
              <a:avLst/>
            </a:prstGeom>
            <a:noFill/>
            <a:ln w="28575" cap="flat" cmpd="sng">
              <a:solidFill>
                <a:srgbClr val="434343"/>
              </a:solidFill>
              <a:prstDash val="solid"/>
              <a:round/>
              <a:headEnd type="none" w="sm" len="sm"/>
              <a:tailEnd type="triangle" w="med" len="med"/>
            </a:ln>
          </p:spPr>
        </p:cxnSp>
      </p:grpSp>
      <p:sp>
        <p:nvSpPr>
          <p:cNvPr id="979" name="Google Shape;979;p113"/>
          <p:cNvSpPr txBox="1"/>
          <p:nvPr/>
        </p:nvSpPr>
        <p:spPr>
          <a:xfrm>
            <a:off x="385525" y="339400"/>
            <a:ext cx="5997600" cy="115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1300"/>
              </a:spcAft>
              <a:buClr>
                <a:srgbClr val="000000"/>
              </a:buClr>
              <a:buSzPts val="2700"/>
              <a:buFont typeface="Arial"/>
              <a:buNone/>
            </a:pPr>
            <a:r>
              <a:rPr lang="en-GB" sz="2400" b="1">
                <a:solidFill>
                  <a:srgbClr val="3A3838"/>
                </a:solidFill>
                <a:latin typeface="Lato"/>
                <a:ea typeface="Lato"/>
                <a:cs typeface="Lato"/>
                <a:sym typeface="Lato"/>
              </a:rPr>
              <a:t>Prediction in unsurveyed area</a:t>
            </a:r>
            <a:endParaRPr sz="1900" b="0" i="0" u="none" strike="noStrike" cap="none">
              <a:solidFill>
                <a:srgbClr val="0B5394"/>
              </a:solidFill>
              <a:latin typeface="Roboto"/>
              <a:ea typeface="Roboto"/>
              <a:cs typeface="Roboto"/>
              <a:sym typeface="Roboto"/>
            </a:endParaRPr>
          </a:p>
        </p:txBody>
      </p:sp>
      <p:sp>
        <p:nvSpPr>
          <p:cNvPr id="980" name="Google Shape;980;p113"/>
          <p:cNvSpPr/>
          <p:nvPr/>
        </p:nvSpPr>
        <p:spPr>
          <a:xfrm>
            <a:off x="7134961" y="4220112"/>
            <a:ext cx="749200" cy="334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81" name="Google Shape;981;p113"/>
          <p:cNvGrpSpPr/>
          <p:nvPr/>
        </p:nvGrpSpPr>
        <p:grpSpPr>
          <a:xfrm>
            <a:off x="7307541" y="2228815"/>
            <a:ext cx="2342016" cy="1720380"/>
            <a:chOff x="4900675" y="3166550"/>
            <a:chExt cx="1444500" cy="988800"/>
          </a:xfrm>
        </p:grpSpPr>
        <p:sp>
          <p:nvSpPr>
            <p:cNvPr id="982" name="Google Shape;982;p113"/>
            <p:cNvSpPr/>
            <p:nvPr/>
          </p:nvSpPr>
          <p:spPr>
            <a:xfrm>
              <a:off x="6272275" y="3166550"/>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3" name="Google Shape;983;p113"/>
            <p:cNvSpPr/>
            <p:nvPr/>
          </p:nvSpPr>
          <p:spPr>
            <a:xfrm>
              <a:off x="4900675" y="4080950"/>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84" name="Google Shape;984;p113"/>
            <p:cNvGrpSpPr/>
            <p:nvPr/>
          </p:nvGrpSpPr>
          <p:grpSpPr>
            <a:xfrm>
              <a:off x="5207325" y="3244250"/>
              <a:ext cx="1063500" cy="911100"/>
              <a:chOff x="3803275" y="3211725"/>
              <a:chExt cx="1063500" cy="911100"/>
            </a:xfrm>
          </p:grpSpPr>
          <p:sp>
            <p:nvSpPr>
              <p:cNvPr id="985" name="Google Shape;985;p113"/>
              <p:cNvSpPr/>
              <p:nvPr/>
            </p:nvSpPr>
            <p:spPr>
              <a:xfrm>
                <a:off x="4641475" y="32117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6" name="Google Shape;986;p113"/>
              <p:cNvSpPr/>
              <p:nvPr/>
            </p:nvSpPr>
            <p:spPr>
              <a:xfrm>
                <a:off x="4793875" y="33641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7" name="Google Shape;987;p113"/>
              <p:cNvSpPr/>
              <p:nvPr/>
            </p:nvSpPr>
            <p:spPr>
              <a:xfrm>
                <a:off x="4336675" y="36689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8" name="Google Shape;988;p113"/>
              <p:cNvSpPr/>
              <p:nvPr/>
            </p:nvSpPr>
            <p:spPr>
              <a:xfrm>
                <a:off x="4412875" y="34403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9" name="Google Shape;989;p113"/>
              <p:cNvSpPr/>
              <p:nvPr/>
            </p:nvSpPr>
            <p:spPr>
              <a:xfrm>
                <a:off x="4031875" y="38975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90" name="Google Shape;990;p113"/>
              <p:cNvSpPr/>
              <p:nvPr/>
            </p:nvSpPr>
            <p:spPr>
              <a:xfrm>
                <a:off x="3803275" y="40499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grpSp>
        <p:nvGrpSpPr>
          <p:cNvPr id="991" name="Google Shape;991;p113"/>
          <p:cNvGrpSpPr/>
          <p:nvPr/>
        </p:nvGrpSpPr>
        <p:grpSpPr>
          <a:xfrm>
            <a:off x="8222622" y="2750177"/>
            <a:ext cx="1289477" cy="1439713"/>
            <a:chOff x="8539295" y="3876868"/>
            <a:chExt cx="1254030" cy="1452300"/>
          </a:xfrm>
        </p:grpSpPr>
        <p:cxnSp>
          <p:nvCxnSpPr>
            <p:cNvPr id="992" name="Google Shape;992;p113"/>
            <p:cNvCxnSpPr/>
            <p:nvPr/>
          </p:nvCxnSpPr>
          <p:spPr>
            <a:xfrm flipH="1">
              <a:off x="9047856" y="4407139"/>
              <a:ext cx="4200" cy="890100"/>
            </a:xfrm>
            <a:prstGeom prst="straightConnector1">
              <a:avLst/>
            </a:prstGeom>
            <a:noFill/>
            <a:ln w="19050" cap="flat" cmpd="sng">
              <a:solidFill>
                <a:schemeClr val="dk2"/>
              </a:solidFill>
              <a:prstDash val="dash"/>
              <a:round/>
              <a:headEnd type="none" w="sm" len="sm"/>
              <a:tailEnd type="none" w="sm" len="sm"/>
            </a:ln>
          </p:spPr>
        </p:cxnSp>
        <p:cxnSp>
          <p:nvCxnSpPr>
            <p:cNvPr id="993" name="Google Shape;993;p113"/>
            <p:cNvCxnSpPr/>
            <p:nvPr/>
          </p:nvCxnSpPr>
          <p:spPr>
            <a:xfrm flipH="1">
              <a:off x="9793026" y="3876868"/>
              <a:ext cx="300" cy="1452300"/>
            </a:xfrm>
            <a:prstGeom prst="straightConnector1">
              <a:avLst/>
            </a:prstGeom>
            <a:noFill/>
            <a:ln w="19050" cap="flat" cmpd="sng">
              <a:solidFill>
                <a:schemeClr val="dk2"/>
              </a:solidFill>
              <a:prstDash val="dash"/>
              <a:round/>
              <a:headEnd type="none" w="sm" len="sm"/>
              <a:tailEnd type="none" w="sm" len="sm"/>
            </a:ln>
          </p:spPr>
        </p:cxnSp>
        <p:cxnSp>
          <p:nvCxnSpPr>
            <p:cNvPr id="994" name="Google Shape;994;p113"/>
            <p:cNvCxnSpPr/>
            <p:nvPr/>
          </p:nvCxnSpPr>
          <p:spPr>
            <a:xfrm flipH="1">
              <a:off x="8539295" y="4804931"/>
              <a:ext cx="18600" cy="514500"/>
            </a:xfrm>
            <a:prstGeom prst="straightConnector1">
              <a:avLst/>
            </a:prstGeom>
            <a:noFill/>
            <a:ln w="19050" cap="flat" cmpd="sng">
              <a:solidFill>
                <a:schemeClr val="dk2"/>
              </a:solidFill>
              <a:prstDash val="dash"/>
              <a:round/>
              <a:headEnd type="none" w="sm" len="sm"/>
              <a:tailEnd type="none" w="sm" len="sm"/>
            </a:ln>
          </p:spPr>
        </p:cxnSp>
      </p:grpSp>
      <p:sp>
        <p:nvSpPr>
          <p:cNvPr id="995" name="Google Shape;995;p113"/>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spTree>
    <p:extLst>
      <p:ext uri="{BB962C8B-B14F-4D97-AF65-F5344CB8AC3E}">
        <p14:creationId xmlns:p14="http://schemas.microsoft.com/office/powerpoint/2010/main" val="372324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grpSp>
        <p:nvGrpSpPr>
          <p:cNvPr id="1002" name="Google Shape;1002;p114"/>
          <p:cNvGrpSpPr/>
          <p:nvPr/>
        </p:nvGrpSpPr>
        <p:grpSpPr>
          <a:xfrm>
            <a:off x="346008" y="4957841"/>
            <a:ext cx="10272088" cy="413116"/>
            <a:chOff x="500505" y="4525673"/>
            <a:chExt cx="7704066" cy="263400"/>
          </a:xfrm>
        </p:grpSpPr>
        <p:sp>
          <p:nvSpPr>
            <p:cNvPr id="1003" name="Google Shape;1003;p114"/>
            <p:cNvSpPr/>
            <p:nvPr/>
          </p:nvSpPr>
          <p:spPr>
            <a:xfrm>
              <a:off x="500505" y="4525673"/>
              <a:ext cx="3563100" cy="2634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Distance to urban center</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1004" name="Google Shape;1004;p114"/>
            <p:cNvSpPr/>
            <p:nvPr/>
          </p:nvSpPr>
          <p:spPr>
            <a:xfrm>
              <a:off x="4641471" y="4525673"/>
              <a:ext cx="3563100" cy="2634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Distance to urban center</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grpSp>
      <p:grpSp>
        <p:nvGrpSpPr>
          <p:cNvPr id="1005" name="Google Shape;1005;p114"/>
          <p:cNvGrpSpPr/>
          <p:nvPr/>
        </p:nvGrpSpPr>
        <p:grpSpPr>
          <a:xfrm>
            <a:off x="345987" y="4078040"/>
            <a:ext cx="10053687" cy="430996"/>
            <a:chOff x="500514" y="4020592"/>
            <a:chExt cx="7540265" cy="274800"/>
          </a:xfrm>
        </p:grpSpPr>
        <p:sp>
          <p:nvSpPr>
            <p:cNvPr id="1006" name="Google Shape;1006;p114"/>
            <p:cNvSpPr/>
            <p:nvPr/>
          </p:nvSpPr>
          <p:spPr>
            <a:xfrm>
              <a:off x="500514" y="4020592"/>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Mean slope</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1007" name="Google Shape;1007;p114"/>
            <p:cNvSpPr/>
            <p:nvPr/>
          </p:nvSpPr>
          <p:spPr>
            <a:xfrm>
              <a:off x="4641479" y="4020592"/>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Mean slope</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grpSp>
      <p:grpSp>
        <p:nvGrpSpPr>
          <p:cNvPr id="1008" name="Google Shape;1008;p114"/>
          <p:cNvGrpSpPr/>
          <p:nvPr/>
        </p:nvGrpSpPr>
        <p:grpSpPr>
          <a:xfrm>
            <a:off x="345987" y="3664076"/>
            <a:ext cx="10053687" cy="448876"/>
            <a:chOff x="500514" y="3756652"/>
            <a:chExt cx="7540265" cy="286200"/>
          </a:xfrm>
        </p:grpSpPr>
        <p:sp>
          <p:nvSpPr>
            <p:cNvPr id="1009" name="Google Shape;1009;p114"/>
            <p:cNvSpPr/>
            <p:nvPr/>
          </p:nvSpPr>
          <p:spPr>
            <a:xfrm>
              <a:off x="500514" y="3756652"/>
              <a:ext cx="3399300" cy="2862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sp>
          <p:nvSpPr>
            <p:cNvPr id="1010" name="Google Shape;1010;p114"/>
            <p:cNvSpPr/>
            <p:nvPr/>
          </p:nvSpPr>
          <p:spPr>
            <a:xfrm>
              <a:off x="4641479" y="3756652"/>
              <a:ext cx="3399300" cy="2862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grpSp>
      <p:grpSp>
        <p:nvGrpSpPr>
          <p:cNvPr id="1011" name="Google Shape;1011;p114"/>
          <p:cNvGrpSpPr/>
          <p:nvPr/>
        </p:nvGrpSpPr>
        <p:grpSpPr>
          <a:xfrm>
            <a:off x="346039" y="4561754"/>
            <a:ext cx="10053668" cy="430996"/>
            <a:chOff x="500528" y="4273131"/>
            <a:chExt cx="7540251" cy="274800"/>
          </a:xfrm>
        </p:grpSpPr>
        <p:sp>
          <p:nvSpPr>
            <p:cNvPr id="1012" name="Google Shape;1012;p114"/>
            <p:cNvSpPr/>
            <p:nvPr/>
          </p:nvSpPr>
          <p:spPr>
            <a:xfrm>
              <a:off x="500528" y="4273131"/>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Nightlights</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sp>
          <p:nvSpPr>
            <p:cNvPr id="1013" name="Google Shape;1013;p114"/>
            <p:cNvSpPr/>
            <p:nvPr/>
          </p:nvSpPr>
          <p:spPr>
            <a:xfrm>
              <a:off x="4641479" y="4273131"/>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Nightlights</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grpSp>
      <p:sp>
        <p:nvSpPr>
          <p:cNvPr id="1014" name="Google Shape;1014;p114"/>
          <p:cNvSpPr txBox="1"/>
          <p:nvPr/>
        </p:nvSpPr>
        <p:spPr>
          <a:xfrm>
            <a:off x="346008" y="351208"/>
            <a:ext cx="4427200" cy="63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GB" sz="2400" b="1">
                <a:solidFill>
                  <a:srgbClr val="3A3838"/>
                </a:solidFill>
                <a:latin typeface="Lato"/>
                <a:ea typeface="Lato"/>
                <a:cs typeface="Lato"/>
                <a:sym typeface="Lato"/>
              </a:rPr>
              <a:t>Cluster</a:t>
            </a:r>
            <a:r>
              <a:rPr lang="en-GB" sz="2400" b="1" i="0" u="none" strike="noStrike" cap="none">
                <a:solidFill>
                  <a:srgbClr val="3A3838"/>
                </a:solidFill>
                <a:latin typeface="Lato"/>
                <a:ea typeface="Lato"/>
                <a:cs typeface="Lato"/>
                <a:sym typeface="Lato"/>
              </a:rPr>
              <a:t> 1</a:t>
            </a:r>
            <a:endParaRPr sz="2700" b="1" i="0" u="none" strike="noStrike" cap="none">
              <a:solidFill>
                <a:srgbClr val="0B5394"/>
              </a:solidFill>
              <a:latin typeface="Roboto"/>
              <a:ea typeface="Roboto"/>
              <a:cs typeface="Roboto"/>
              <a:sym typeface="Roboto"/>
            </a:endParaRPr>
          </a:p>
        </p:txBody>
      </p:sp>
      <p:sp>
        <p:nvSpPr>
          <p:cNvPr id="1015" name="Google Shape;1015;p114"/>
          <p:cNvSpPr txBox="1"/>
          <p:nvPr/>
        </p:nvSpPr>
        <p:spPr>
          <a:xfrm>
            <a:off x="5867259" y="351208"/>
            <a:ext cx="4607600" cy="630800"/>
          </a:xfrm>
          <a:prstGeom prst="rect">
            <a:avLst/>
          </a:prstGeom>
          <a:noFill/>
          <a:ln>
            <a:noFill/>
          </a:ln>
        </p:spPr>
        <p:txBody>
          <a:bodyPr spcFirstLastPara="1" wrap="square" lIns="121900" tIns="121900" rIns="121900" bIns="121900" anchor="t" anchorCtr="0">
            <a:noAutofit/>
          </a:bodyPr>
          <a:lstStyle/>
          <a:p>
            <a:pPr marL="0" marR="0" lvl="0" indent="0" algn="l" rtl="0">
              <a:lnSpc>
                <a:spcPct val="19714"/>
              </a:lnSpc>
              <a:spcBef>
                <a:spcPts val="0"/>
              </a:spcBef>
              <a:spcAft>
                <a:spcPts val="0"/>
              </a:spcAft>
              <a:buClr>
                <a:srgbClr val="000000"/>
              </a:buClr>
              <a:buSzPts val="24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1100"/>
              </a:spcBef>
              <a:spcAft>
                <a:spcPts val="1100"/>
              </a:spcAft>
              <a:buClr>
                <a:srgbClr val="000000"/>
              </a:buClr>
              <a:buSzPts val="2400"/>
              <a:buFont typeface="Arial"/>
              <a:buNone/>
            </a:pPr>
            <a:r>
              <a:rPr lang="en-GB" sz="2400" b="1">
                <a:solidFill>
                  <a:srgbClr val="3A3838"/>
                </a:solidFill>
                <a:latin typeface="Lato"/>
                <a:ea typeface="Lato"/>
                <a:cs typeface="Lato"/>
                <a:sym typeface="Lato"/>
              </a:rPr>
              <a:t>Cluster</a:t>
            </a:r>
            <a:r>
              <a:rPr lang="en-GB" sz="2400" b="1" i="0" u="none" strike="noStrike" cap="none">
                <a:solidFill>
                  <a:srgbClr val="3A3838"/>
                </a:solidFill>
                <a:latin typeface="Lato"/>
                <a:ea typeface="Lato"/>
                <a:cs typeface="Lato"/>
                <a:sym typeface="Lato"/>
              </a:rPr>
              <a:t> 2</a:t>
            </a:r>
            <a:endParaRPr sz="2400" b="1" i="0" u="none" strike="noStrike" cap="none">
              <a:solidFill>
                <a:srgbClr val="3A3838"/>
              </a:solidFill>
              <a:latin typeface="Lato"/>
              <a:ea typeface="Lato"/>
              <a:cs typeface="Lato"/>
              <a:sym typeface="Lato"/>
            </a:endParaRPr>
          </a:p>
        </p:txBody>
      </p:sp>
      <p:pic>
        <p:nvPicPr>
          <p:cNvPr id="1016" name="Google Shape;1016;p114"/>
          <p:cNvPicPr preferRelativeResize="0"/>
          <p:nvPr/>
        </p:nvPicPr>
        <p:blipFill rotWithShape="1">
          <a:blip r:embed="rId3">
            <a:alphaModFix/>
          </a:blip>
          <a:srcRect t="5078"/>
          <a:stretch/>
        </p:blipFill>
        <p:spPr>
          <a:xfrm>
            <a:off x="5968869" y="982587"/>
            <a:ext cx="3913865" cy="2503743"/>
          </a:xfrm>
          <a:prstGeom prst="rect">
            <a:avLst/>
          </a:prstGeom>
          <a:noFill/>
          <a:ln>
            <a:noFill/>
          </a:ln>
        </p:spPr>
      </p:pic>
      <p:pic>
        <p:nvPicPr>
          <p:cNvPr id="1017" name="Google Shape;1017;p114"/>
          <p:cNvPicPr preferRelativeResize="0"/>
          <p:nvPr/>
        </p:nvPicPr>
        <p:blipFill rotWithShape="1">
          <a:blip r:embed="rId4">
            <a:alphaModFix/>
          </a:blip>
          <a:srcRect l="2646"/>
          <a:stretch/>
        </p:blipFill>
        <p:spPr>
          <a:xfrm>
            <a:off x="459435" y="982605"/>
            <a:ext cx="4165932" cy="2503705"/>
          </a:xfrm>
          <a:prstGeom prst="rect">
            <a:avLst/>
          </a:prstGeom>
          <a:noFill/>
          <a:ln>
            <a:noFill/>
          </a:ln>
        </p:spPr>
      </p:pic>
      <p:sp>
        <p:nvSpPr>
          <p:cNvPr id="1018" name="Google Shape;1018;p114"/>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spTree>
    <p:extLst>
      <p:ext uri="{BB962C8B-B14F-4D97-AF65-F5344CB8AC3E}">
        <p14:creationId xmlns:p14="http://schemas.microsoft.com/office/powerpoint/2010/main" val="34262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cs typeface="Calibri Light"/>
              </a:rPr>
              <a:t>Bayesian modelling</a:t>
            </a:r>
            <a:endParaRPr lang="en-US"/>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endParaRPr lang="en-US" sz="2400" cap="all" spc="200">
              <a:solidFill>
                <a:schemeClr val="tx1"/>
              </a:solidFill>
              <a:latin typeface="+mj-lt"/>
              <a:ea typeface="Calibri Light"/>
              <a:cs typeface="Calibri Light"/>
            </a:endParaRPr>
          </a:p>
        </p:txBody>
      </p:sp>
    </p:spTree>
    <p:extLst>
      <p:ext uri="{BB962C8B-B14F-4D97-AF65-F5344CB8AC3E}">
        <p14:creationId xmlns:p14="http://schemas.microsoft.com/office/powerpoint/2010/main" val="3750565537"/>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4" name="Google Shape;294;p40"/>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5" name="Google Shape;295;p40"/>
          <p:cNvSpPr txBox="1"/>
          <p:nvPr/>
        </p:nvSpPr>
        <p:spPr>
          <a:xfrm>
            <a:off x="511700" y="2114451"/>
            <a:ext cx="4571600" cy="4032000"/>
          </a:xfrm>
          <a:prstGeom prst="rect">
            <a:avLst/>
          </a:prstGeom>
          <a:noFill/>
          <a:ln>
            <a:noFill/>
          </a:ln>
        </p:spPr>
        <p:txBody>
          <a:bodyPr spcFirstLastPara="1" wrap="square" lIns="91433" tIns="45700" rIns="91433" bIns="45700" anchor="t" anchorCtr="0">
            <a:noAutofit/>
          </a:bodyPr>
          <a:lstStyle/>
          <a:p>
            <a:pPr marL="457189" marR="0" lvl="0" indent="0" algn="l" defTabSz="457200" rtl="0" eaLnBrk="1" fontAlgn="auto" latinLnBrk="0" hangingPunct="1">
              <a:lnSpc>
                <a:spcPct val="100000"/>
              </a:lnSpc>
              <a:spcBef>
                <a:spcPts val="1067"/>
              </a:spcBef>
              <a:spcAft>
                <a:spcPts val="0"/>
              </a:spcAft>
              <a:buClrTx/>
              <a:buSzTx/>
              <a:buFontTx/>
              <a:buNone/>
              <a:tabLst/>
              <a:defRPr/>
            </a:pP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7" name="Google Shape;297;p40"/>
          <p:cNvSpPr txBox="1"/>
          <p:nvPr/>
        </p:nvSpPr>
        <p:spPr>
          <a:xfrm>
            <a:off x="348436" y="143200"/>
            <a:ext cx="71656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Tx/>
              <a:buSzTx/>
              <a:buFontTx/>
              <a:buNone/>
              <a:tabLst/>
              <a:defRPr/>
            </a:pPr>
            <a:r>
              <a:rPr kumimoji="0" lang="sv" sz="4800" b="1" i="0" u="none" strike="noStrike" kern="1200" cap="none" spc="0" normalizeH="0" baseline="0" noProof="0">
                <a:ln>
                  <a:noFill/>
                </a:ln>
                <a:solidFill>
                  <a:srgbClr val="3A3838"/>
                </a:solidFill>
                <a:effectLst/>
                <a:uLnTx/>
                <a:uFillTx/>
                <a:latin typeface="Lato"/>
                <a:ea typeface="Lato"/>
                <a:cs typeface="Lato"/>
                <a:sym typeface="Lato"/>
              </a:rPr>
              <a:t>Bayesian framework</a:t>
            </a:r>
            <a:endParaRPr kumimoji="0" sz="48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8" name="Google Shape;298;p40"/>
          <p:cNvSpPr txBox="1"/>
          <p:nvPr/>
        </p:nvSpPr>
        <p:spPr>
          <a:xfrm>
            <a:off x="9460975" y="2113100"/>
            <a:ext cx="3000000" cy="66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 sz="3067" b="0" i="0" u="none" strike="noStrike" kern="1200" cap="none" spc="0" normalizeH="0" baseline="0" noProof="0">
                <a:ln>
                  <a:noFill/>
                </a:ln>
                <a:solidFill>
                  <a:srgbClr val="B45F06"/>
                </a:solidFill>
                <a:effectLst/>
                <a:uLnTx/>
                <a:uFillTx/>
                <a:latin typeface="Caveat"/>
                <a:ea typeface="Caveat"/>
                <a:cs typeface="Caveat"/>
                <a:sym typeface="Caveat"/>
              </a:rPr>
              <a:t>Ni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Di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x</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38761D"/>
                </a:solidFill>
                <a:effectLst/>
                <a:uLnTx/>
                <a:uFillTx/>
                <a:latin typeface="Caveat"/>
                <a:ea typeface="Caveat"/>
                <a:cs typeface="Caveat"/>
                <a:sym typeface="Caveat"/>
              </a:rPr>
              <a:t>Ai</a:t>
            </a:r>
            <a:endParaRPr kumimoji="0" sz="3067" b="0" i="0" u="none" strike="noStrike" kern="1200" cap="none" spc="0" normalizeH="0" baseline="0" noProof="0">
              <a:ln>
                <a:noFill/>
              </a:ln>
              <a:solidFill>
                <a:srgbClr val="434343"/>
              </a:solidFill>
              <a:effectLst/>
              <a:uLnTx/>
              <a:uFillTx/>
              <a:latin typeface="Caveat"/>
              <a:ea typeface="Caveat"/>
              <a:cs typeface="Caveat"/>
              <a:sym typeface="Caveat"/>
            </a:endParaRPr>
          </a:p>
        </p:txBody>
      </p:sp>
      <p:sp>
        <p:nvSpPr>
          <p:cNvPr id="299" name="Google Shape;299;p40"/>
          <p:cNvSpPr txBox="1"/>
          <p:nvPr/>
        </p:nvSpPr>
        <p:spPr>
          <a:xfrm>
            <a:off x="9238451" y="3950351"/>
            <a:ext cx="3000000" cy="66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 sz="3067" b="0" i="0" u="none" strike="noStrike" kern="1200" cap="none" spc="0" normalizeH="0" baseline="0" noProof="0">
                <a:ln>
                  <a:noFill/>
                </a:ln>
                <a:solidFill>
                  <a:srgbClr val="B45F06"/>
                </a:solidFill>
                <a:effectLst/>
                <a:uLnTx/>
                <a:uFillTx/>
                <a:latin typeface="Caveat"/>
                <a:ea typeface="Caveat"/>
                <a:cs typeface="Caveat"/>
                <a:sym typeface="Caveat"/>
              </a:rPr>
              <a:t>Ni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 Poisson(</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Di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x</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38761D"/>
                </a:solidFill>
                <a:effectLst/>
                <a:uLnTx/>
                <a:uFillTx/>
                <a:latin typeface="Caveat"/>
                <a:ea typeface="Caveat"/>
                <a:cs typeface="Caveat"/>
                <a:sym typeface="Caveat"/>
              </a:rPr>
              <a:t>Ai</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a:t>
            </a:r>
            <a:endParaRPr kumimoji="0" sz="3067" b="0" i="0" u="none" strike="noStrike" kern="1200" cap="none" spc="0" normalizeH="0" baseline="0" noProof="0">
              <a:ln>
                <a:noFill/>
              </a:ln>
              <a:solidFill>
                <a:srgbClr val="434343"/>
              </a:solidFill>
              <a:effectLst/>
              <a:uLnTx/>
              <a:uFillTx/>
              <a:latin typeface="Caveat"/>
              <a:ea typeface="Caveat"/>
              <a:cs typeface="Caveat"/>
              <a:sym typeface="Caveat"/>
            </a:endParaRPr>
          </a:p>
        </p:txBody>
      </p:sp>
      <p:sp>
        <p:nvSpPr>
          <p:cNvPr id="300" name="Google Shape;300;p40"/>
          <p:cNvSpPr/>
          <p:nvPr/>
        </p:nvSpPr>
        <p:spPr>
          <a:xfrm>
            <a:off x="9998851" y="3095651"/>
            <a:ext cx="576400" cy="346000"/>
          </a:xfrm>
          <a:prstGeom prst="mathNotEqual">
            <a:avLst>
              <a:gd name="adj1" fmla="val 23520"/>
              <a:gd name="adj2" fmla="val 6600000"/>
              <a:gd name="adj3" fmla="val 11760"/>
            </a:avLst>
          </a:prstGeom>
          <a:solidFill>
            <a:srgbClr val="3A3838"/>
          </a:solidFill>
          <a:ln w="9525" cap="flat" cmpd="sng">
            <a:solidFill>
              <a:srgbClr val="3A3838"/>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 name="Google Shape;301;p40"/>
          <p:cNvSpPr/>
          <p:nvPr/>
        </p:nvSpPr>
        <p:spPr>
          <a:xfrm>
            <a:off x="8071351" y="1604300"/>
            <a:ext cx="1389600" cy="508800"/>
          </a:xfrm>
          <a:prstGeom prst="rect">
            <a:avLst/>
          </a:prstGeom>
          <a:solidFill>
            <a:srgbClr val="AB413C"/>
          </a:solidFill>
          <a:ln>
            <a:noFill/>
          </a:ln>
        </p:spPr>
        <p:txBody>
          <a:bodyPr spcFirstLastPara="1" wrap="square" lIns="91433" tIns="91433" rIns="91433" bIns="91433"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Deterministic</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Model</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2" name="Google Shape;302;p40"/>
          <p:cNvSpPr/>
          <p:nvPr/>
        </p:nvSpPr>
        <p:spPr>
          <a:xfrm>
            <a:off x="8071375" y="3441551"/>
            <a:ext cx="1389600" cy="508800"/>
          </a:xfrm>
          <a:prstGeom prst="rect">
            <a:avLst/>
          </a:prstGeom>
          <a:solidFill>
            <a:srgbClr val="AB413C"/>
          </a:solidFill>
          <a:ln>
            <a:noFill/>
          </a:ln>
        </p:spPr>
        <p:txBody>
          <a:bodyPr spcFirstLastPara="1" wrap="square" lIns="91433" tIns="91433" rIns="91433" bIns="91433"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Stochastic Model</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3" name="Google Shape;303;p40"/>
          <p:cNvSpPr txBox="1"/>
          <p:nvPr/>
        </p:nvSpPr>
        <p:spPr>
          <a:xfrm>
            <a:off x="348425" y="1344075"/>
            <a:ext cx="7402400" cy="4058000"/>
          </a:xfrm>
          <a:prstGeom prst="rect">
            <a:avLst/>
          </a:prstGeom>
          <a:noFill/>
          <a:ln>
            <a:noFill/>
          </a:ln>
        </p:spPr>
        <p:txBody>
          <a:bodyPr spcFirstLastPara="1" wrap="square" lIns="91433" tIns="45700" rIns="91433" bIns="45700" anchor="t" anchorCtr="0">
            <a:noAutofit/>
          </a:bodyPr>
          <a:lstStyle/>
          <a:p>
            <a:pPr marL="457189" marR="0" lvl="0" indent="0" algn="l" defTabSz="457200" rtl="0" eaLnBrk="1" fontAlgn="auto" latinLnBrk="0" hangingPunct="1">
              <a:lnSpc>
                <a:spcPct val="115000"/>
              </a:lnSpc>
              <a:spcBef>
                <a:spcPts val="0"/>
              </a:spcBef>
              <a:spcAft>
                <a:spcPts val="0"/>
              </a:spcAft>
              <a:buClrTx/>
              <a:buSzTx/>
              <a:buFontTx/>
              <a:buNone/>
              <a:tabLst/>
              <a:defRPr/>
            </a:pP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457189" marR="0" lvl="0" indent="-372524" algn="l" defTabSz="457200" rtl="0" eaLnBrk="1" fontAlgn="auto" latinLnBrk="0" hangingPunct="1">
              <a:lnSpc>
                <a:spcPct val="115000"/>
              </a:lnSpc>
              <a:spcBef>
                <a:spcPts val="1067"/>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Stochastic = what is random and thus </a:t>
            </a:r>
            <a:r>
              <a:rPr kumimoji="0" lang="sv" sz="2400" b="1" i="0" u="none" strike="noStrike" kern="1200" cap="none" spc="0" normalizeH="0" baseline="0" noProof="0">
                <a:ln>
                  <a:noFill/>
                </a:ln>
                <a:solidFill>
                  <a:srgbClr val="3A3838"/>
                </a:solidFill>
                <a:effectLst/>
                <a:uLnTx/>
                <a:uFillTx/>
                <a:latin typeface="Lato"/>
                <a:ea typeface="Lato"/>
                <a:cs typeface="Lato"/>
                <a:sym typeface="Lato"/>
              </a:rPr>
              <a:t>unknown</a:t>
            </a:r>
            <a:endParaRPr kumimoji="0" sz="2400" b="1" i="0" u="none" strike="noStrike" kern="1200" cap="none" spc="0" normalizeH="0" baseline="0" noProof="0">
              <a:ln>
                <a:noFill/>
              </a:ln>
              <a:solidFill>
                <a:srgbClr val="3A3838"/>
              </a:solidFill>
              <a:effectLst/>
              <a:uLnTx/>
              <a:uFillTx/>
              <a:latin typeface="Lato"/>
              <a:ea typeface="Lato"/>
              <a:cs typeface="Lato"/>
              <a:sym typeface="Lato"/>
            </a:endParaRPr>
          </a:p>
          <a:p>
            <a:pPr marL="457189" marR="0" lvl="0" indent="-372524" algn="l" defTabSz="457200" rtl="0" eaLnBrk="1" fontAlgn="auto" latinLnBrk="0" hangingPunct="1">
              <a:lnSpc>
                <a:spcPct val="150000"/>
              </a:lnSpc>
              <a:spcBef>
                <a:spcPts val="1067"/>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Linked to:</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Impossibility to know all relevant predictors</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Errors in data collection</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Imperfect representativity of the sample</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Individual variation</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305" name="Google Shape;305;p40"/>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Advantages of Statistical Modelling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Tree>
    <p:extLst>
      <p:ext uri="{BB962C8B-B14F-4D97-AF65-F5344CB8AC3E}">
        <p14:creationId xmlns:p14="http://schemas.microsoft.com/office/powerpoint/2010/main" val="8265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4AB2-D7CB-8DEA-055C-EE9BB99CE5A7}"/>
              </a:ext>
            </a:extLst>
          </p:cNvPr>
          <p:cNvSpPr>
            <a:spLocks noGrp="1"/>
          </p:cNvSpPr>
          <p:nvPr>
            <p:ph type="title"/>
          </p:nvPr>
        </p:nvSpPr>
        <p:spPr>
          <a:xfrm>
            <a:off x="6411685" y="634946"/>
            <a:ext cx="5127171" cy="1450757"/>
          </a:xfrm>
        </p:spPr>
        <p:txBody>
          <a:bodyPr>
            <a:normAutofit/>
          </a:bodyPr>
          <a:lstStyle/>
          <a:p>
            <a:r>
              <a:rPr lang="en-US"/>
              <a:t>Learn more about it</a:t>
            </a:r>
          </a:p>
        </p:txBody>
      </p:sp>
      <p:sp>
        <p:nvSpPr>
          <p:cNvPr id="8" name="Content Placeholder 7">
            <a:extLst>
              <a:ext uri="{FF2B5EF4-FFF2-40B4-BE49-F238E27FC236}">
                <a16:creationId xmlns:a16="http://schemas.microsoft.com/office/drawing/2014/main" id="{5C502482-E460-059A-EF5C-63CB28219CD5}"/>
              </a:ext>
            </a:extLst>
          </p:cNvPr>
          <p:cNvSpPr>
            <a:spLocks noGrp="1"/>
          </p:cNvSpPr>
          <p:nvPr>
            <p:ph idx="1"/>
          </p:nvPr>
        </p:nvSpPr>
        <p:spPr>
          <a:xfrm>
            <a:off x="6411684" y="2198914"/>
            <a:ext cx="5127172" cy="3670180"/>
          </a:xfrm>
        </p:spPr>
        <p:txBody>
          <a:bodyPr vert="horz" lIns="0" tIns="45720" rIns="0" bIns="45720" rtlCol="0" anchor="t">
            <a:normAutofit lnSpcReduction="10000"/>
          </a:bodyPr>
          <a:lstStyle/>
          <a:p>
            <a:pPr>
              <a:buFont typeface="Arial" panose="020F0502020204030204" pitchFamily="34" charset="0"/>
              <a:buChar char="•"/>
            </a:pPr>
            <a:r>
              <a:rPr lang="en-US" dirty="0">
                <a:cs typeface="Calibri"/>
              </a:rPr>
              <a:t>Tutorial: </a:t>
            </a:r>
            <a:r>
              <a:rPr lang="en-US" dirty="0">
                <a:cs typeface="Calibri"/>
                <a:hlinkClick r:id="rId2"/>
              </a:rPr>
              <a:t>https://wpgp.github.io/bottom-up-tutorial/</a:t>
            </a:r>
            <a:r>
              <a:rPr lang="en-US" dirty="0">
                <a:cs typeface="Calibri"/>
              </a:rPr>
              <a:t> </a:t>
            </a:r>
            <a:endParaRPr lang="en-US" dirty="0"/>
          </a:p>
          <a:p>
            <a:pPr marL="200660" lvl="1" indent="0">
              <a:buNone/>
            </a:pPr>
            <a:endParaRPr lang="en-US" dirty="0">
              <a:cs typeface="Calibri"/>
            </a:endParaRPr>
          </a:p>
          <a:p>
            <a:pPr>
              <a:buFont typeface="Arial" pitchFamily="34" charset="0"/>
              <a:buChar char="•"/>
            </a:pPr>
            <a:r>
              <a:rPr lang="en-US" dirty="0">
                <a:cs typeface="Calibri"/>
              </a:rPr>
              <a:t>Bibliography:</a:t>
            </a:r>
          </a:p>
          <a:p>
            <a:r>
              <a:rPr lang="en-US" sz="1000" dirty="0">
                <a:ea typeface="+mn-lt"/>
                <a:cs typeface="+mn-lt"/>
                <a:hlinkClick r:id="rId3"/>
              </a:rPr>
              <a:t>Bayes Rules! An Introduction to Bayesian Modeling with R </a:t>
            </a:r>
            <a:r>
              <a:rPr lang="en-US" sz="1000" dirty="0">
                <a:ea typeface="+mn-lt"/>
                <a:cs typeface="+mn-lt"/>
              </a:rPr>
              <a:t>by Alicia A. Johnson, Miles </a:t>
            </a:r>
            <a:r>
              <a:rPr lang="en-US" sz="1000" dirty="0" err="1">
                <a:ea typeface="+mn-lt"/>
                <a:cs typeface="+mn-lt"/>
              </a:rPr>
              <a:t>Ott</a:t>
            </a:r>
            <a:r>
              <a:rPr lang="en-US" sz="1000" dirty="0">
                <a:ea typeface="+mn-lt"/>
                <a:cs typeface="+mn-lt"/>
              </a:rPr>
              <a:t>, Mine </a:t>
            </a:r>
            <a:r>
              <a:rPr lang="en-US" sz="1000" dirty="0" err="1">
                <a:ea typeface="+mn-lt"/>
                <a:cs typeface="+mn-lt"/>
              </a:rPr>
              <a:t>Dogucu</a:t>
            </a:r>
            <a:endParaRPr lang="en-US" sz="1000" dirty="0">
              <a:cs typeface="Calibri"/>
            </a:endParaRPr>
          </a:p>
          <a:p>
            <a:r>
              <a:rPr lang="en-US" sz="1000" dirty="0">
                <a:ea typeface="+mn-lt"/>
                <a:cs typeface="+mn-lt"/>
                <a:hlinkClick r:id="rId4"/>
              </a:rPr>
              <a:t>An Introduction to Bayesian Data Analysis for Cognitive Science</a:t>
            </a:r>
            <a:r>
              <a:rPr lang="en-US" sz="1000" dirty="0">
                <a:ea typeface="+mn-lt"/>
                <a:cs typeface="+mn-lt"/>
              </a:rPr>
              <a:t> by Bruno </a:t>
            </a:r>
            <a:r>
              <a:rPr lang="en-US" sz="1000" dirty="0" err="1">
                <a:ea typeface="+mn-lt"/>
                <a:cs typeface="+mn-lt"/>
              </a:rPr>
              <a:t>Nicenboim</a:t>
            </a:r>
            <a:r>
              <a:rPr lang="en-US" sz="1000" dirty="0">
                <a:ea typeface="+mn-lt"/>
                <a:cs typeface="+mn-lt"/>
              </a:rPr>
              <a:t>, Daniel </a:t>
            </a:r>
            <a:r>
              <a:rPr lang="en-US" sz="1000" dirty="0" err="1">
                <a:ea typeface="+mn-lt"/>
                <a:cs typeface="+mn-lt"/>
              </a:rPr>
              <a:t>Schad</a:t>
            </a:r>
            <a:r>
              <a:rPr lang="en-US" sz="1000" dirty="0">
                <a:ea typeface="+mn-lt"/>
                <a:cs typeface="+mn-lt"/>
              </a:rPr>
              <a:t>, and Shravan </a:t>
            </a:r>
            <a:r>
              <a:rPr lang="en-US" sz="1000" dirty="0" err="1">
                <a:ea typeface="+mn-lt"/>
                <a:cs typeface="+mn-lt"/>
              </a:rPr>
              <a:t>Vasishth</a:t>
            </a:r>
            <a:endParaRPr lang="en-US" sz="1000" dirty="0">
              <a:cs typeface="Calibri"/>
            </a:endParaRPr>
          </a:p>
          <a:p>
            <a:r>
              <a:rPr lang="en-US" sz="1000" dirty="0">
                <a:ea typeface="+mn-lt"/>
                <a:cs typeface="+mn-lt"/>
                <a:hlinkClick r:id="rId5"/>
              </a:rPr>
              <a:t>Bayesian Data Analysis</a:t>
            </a:r>
            <a:r>
              <a:rPr lang="en-US" sz="1000" dirty="0">
                <a:ea typeface="+mn-lt"/>
                <a:cs typeface="+mn-lt"/>
              </a:rPr>
              <a:t>, by Andrew </a:t>
            </a:r>
            <a:r>
              <a:rPr lang="en-US" sz="1000" dirty="0" err="1">
                <a:ea typeface="+mn-lt"/>
                <a:cs typeface="+mn-lt"/>
              </a:rPr>
              <a:t>Gelman</a:t>
            </a:r>
            <a:r>
              <a:rPr lang="en-US" sz="1000" dirty="0">
                <a:ea typeface="+mn-lt"/>
                <a:cs typeface="+mn-lt"/>
              </a:rPr>
              <a:t>, John Carlin, Hal Stern, Donald Rubin, David Dunson, and Aki </a:t>
            </a:r>
            <a:r>
              <a:rPr lang="en-US" sz="1000" dirty="0" err="1">
                <a:ea typeface="+mn-lt"/>
                <a:cs typeface="+mn-lt"/>
              </a:rPr>
              <a:t>Vehtari</a:t>
            </a:r>
            <a:endParaRPr lang="en-US" sz="1000" dirty="0">
              <a:cs typeface="Calibri"/>
            </a:endParaRPr>
          </a:p>
          <a:p>
            <a:r>
              <a:rPr lang="en-US" sz="1000" dirty="0">
                <a:ea typeface="+mn-lt"/>
                <a:cs typeface="+mn-lt"/>
                <a:hlinkClick r:id="rId6"/>
              </a:rPr>
              <a:t>Bayesian Data Analysis course</a:t>
            </a:r>
            <a:r>
              <a:rPr lang="en-US" sz="1000" dirty="0">
                <a:ea typeface="+mn-lt"/>
                <a:cs typeface="+mn-lt"/>
              </a:rPr>
              <a:t>, by Aki </a:t>
            </a:r>
            <a:r>
              <a:rPr lang="en-US" sz="1000" dirty="0" err="1">
                <a:ea typeface="+mn-lt"/>
                <a:cs typeface="+mn-lt"/>
              </a:rPr>
              <a:t>Vehtari</a:t>
            </a:r>
            <a:endParaRPr lang="en-US" sz="1000" dirty="0">
              <a:cs typeface="Calibri"/>
            </a:endParaRPr>
          </a:p>
          <a:p>
            <a:r>
              <a:rPr lang="en-US" sz="1000" dirty="0">
                <a:ea typeface="+mn-lt"/>
                <a:cs typeface="+mn-lt"/>
                <a:hlinkClick r:id="rId7"/>
              </a:rPr>
              <a:t>Bayesian workflow</a:t>
            </a:r>
            <a:r>
              <a:rPr lang="en-US" sz="1000" dirty="0">
                <a:ea typeface="+mn-lt"/>
                <a:cs typeface="+mn-lt"/>
              </a:rPr>
              <a:t>, by Andrew </a:t>
            </a:r>
            <a:r>
              <a:rPr lang="en-US" sz="1000" dirty="0" err="1">
                <a:ea typeface="+mn-lt"/>
                <a:cs typeface="+mn-lt"/>
              </a:rPr>
              <a:t>Gelman</a:t>
            </a:r>
            <a:r>
              <a:rPr lang="en-US" sz="1000" dirty="0">
                <a:ea typeface="+mn-lt"/>
                <a:cs typeface="+mn-lt"/>
              </a:rPr>
              <a:t> et al</a:t>
            </a:r>
            <a:endParaRPr lang="en-US" sz="1000" dirty="0"/>
          </a:p>
          <a:p>
            <a:r>
              <a:rPr lang="en-US" sz="1000" b="1" dirty="0">
                <a:cs typeface="Calibri"/>
              </a:rPr>
              <a:t>Betancourt's blog: </a:t>
            </a:r>
            <a:r>
              <a:rPr lang="en-US" sz="1000" b="1" dirty="0">
                <a:ea typeface="+mn-lt"/>
                <a:cs typeface="+mn-lt"/>
                <a:hlinkClick r:id="rId8"/>
              </a:rPr>
              <a:t>https://betanalpha.github.io/writing/</a:t>
            </a:r>
            <a:r>
              <a:rPr lang="en-US" sz="1000" b="1" dirty="0">
                <a:ea typeface="+mn-lt"/>
                <a:cs typeface="+mn-lt"/>
              </a:rPr>
              <a:t> </a:t>
            </a:r>
            <a:endParaRPr lang="en-US" sz="1000" b="1" dirty="0">
              <a:cs typeface="Calibri"/>
            </a:endParaRPr>
          </a:p>
          <a:p>
            <a:pPr>
              <a:buFont typeface="Arial" pitchFamily="34" charset="0"/>
              <a:buChar char="•"/>
            </a:pPr>
            <a:endParaRPr lang="en-US" dirty="0">
              <a:cs typeface="Calibri"/>
            </a:endParaRPr>
          </a:p>
        </p:txBody>
      </p:sp>
      <p:pic>
        <p:nvPicPr>
          <p:cNvPr id="4" name="Picture 4" descr="Logo&#10;&#10;Description automatically generated">
            <a:extLst>
              <a:ext uri="{FF2B5EF4-FFF2-40B4-BE49-F238E27FC236}">
                <a16:creationId xmlns:a16="http://schemas.microsoft.com/office/drawing/2014/main" id="{6041F4A0-A66B-14B6-AB87-581375F4CD87}"/>
              </a:ext>
            </a:extLst>
          </p:cNvPr>
          <p:cNvPicPr>
            <a:picLocks noChangeAspect="1"/>
          </p:cNvPicPr>
          <p:nvPr/>
        </p:nvPicPr>
        <p:blipFill>
          <a:blip r:embed="rId9"/>
          <a:stretch>
            <a:fillRect/>
          </a:stretch>
        </p:blipFill>
        <p:spPr>
          <a:xfrm>
            <a:off x="643192" y="1817484"/>
            <a:ext cx="5451627" cy="2902990"/>
          </a:xfrm>
          <a:prstGeom prst="rect">
            <a:avLst/>
          </a:prstGeom>
        </p:spPr>
      </p:pic>
    </p:spTree>
    <p:extLst>
      <p:ext uri="{BB962C8B-B14F-4D97-AF65-F5344CB8AC3E}">
        <p14:creationId xmlns:p14="http://schemas.microsoft.com/office/powerpoint/2010/main" val="114069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AEA71-A111-45D5-8480-843E77CCD975}"/>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E719616-AD7F-4B66-BE15-3B1ED3121A96}"/>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DF0D0793-D559-4A0E-96CF-A23A0AB7FDAE}"/>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Have you already worked with geographical data? (before the SICSS)</a:t>
            </a:r>
          </a:p>
        </p:txBody>
      </p:sp>
      <p:sp>
        <p:nvSpPr>
          <p:cNvPr id="7" name="Rectangle 6">
            <a:extLst>
              <a:ext uri="{FF2B5EF4-FFF2-40B4-BE49-F238E27FC236}">
                <a16:creationId xmlns:a16="http://schemas.microsoft.com/office/drawing/2014/main" id="{A9B3D46C-B459-4FD4-A290-DD8C92067AB5}"/>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522741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54"/>
          <p:cNvSpPr txBox="1">
            <a:spLocks noGrp="1"/>
          </p:cNvSpPr>
          <p:nvPr>
            <p:ph type="title"/>
          </p:nvPr>
        </p:nvSpPr>
        <p:spPr>
          <a:xfrm>
            <a:off x="511700" y="348625"/>
            <a:ext cx="6778400" cy="1698400"/>
          </a:xfrm>
          <a:prstGeom prst="rect">
            <a:avLst/>
          </a:prstGeom>
          <a:noFill/>
          <a:ln>
            <a:noFill/>
          </a:ln>
        </p:spPr>
        <p:txBody>
          <a:bodyPr spcFirstLastPara="1" vert="horz" wrap="square" lIns="91433" tIns="45700" rIns="91433" bIns="45700" rtlCol="0" anchor="ctr" anchorCtr="0">
            <a:noAutofit/>
          </a:bodyPr>
          <a:lstStyle/>
          <a:p>
            <a:pPr>
              <a:lnSpc>
                <a:spcPct val="100000"/>
              </a:lnSpc>
              <a:buClr>
                <a:schemeClr val="dk1"/>
              </a:buClr>
              <a:buSzPts val="800"/>
            </a:pPr>
            <a:r>
              <a:rPr lang="sv" sz="4800" dirty="0">
                <a:solidFill>
                  <a:schemeClr val="tx1">
                    <a:lumMod val="65000"/>
                    <a:lumOff val="35000"/>
                  </a:schemeClr>
                </a:solidFill>
                <a:latin typeface="Lato"/>
                <a:ea typeface="Lato"/>
                <a:cs typeface="Lato"/>
                <a:sym typeface="Lato"/>
              </a:rPr>
              <a:t>Hierarchical Framework</a:t>
            </a:r>
            <a:endParaRPr sz="4800" dirty="0">
              <a:solidFill>
                <a:schemeClr val="tx1">
                  <a:lumMod val="65000"/>
                  <a:lumOff val="35000"/>
                </a:schemeClr>
              </a:solidFill>
              <a:latin typeface="Lato"/>
              <a:ea typeface="Lato"/>
              <a:cs typeface="Lato"/>
              <a:sym typeface="Lato"/>
            </a:endParaRPr>
          </a:p>
        </p:txBody>
      </p:sp>
      <p:sp>
        <p:nvSpPr>
          <p:cNvPr id="493" name="Google Shape;493;p54"/>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494" name="Google Shape;494;p54"/>
          <p:cNvSpPr txBox="1"/>
          <p:nvPr/>
        </p:nvSpPr>
        <p:spPr>
          <a:xfrm>
            <a:off x="511700" y="2114451"/>
            <a:ext cx="4571600" cy="4032000"/>
          </a:xfrm>
          <a:prstGeom prst="rect">
            <a:avLst/>
          </a:prstGeom>
          <a:noFill/>
          <a:ln>
            <a:noFill/>
          </a:ln>
        </p:spPr>
        <p:txBody>
          <a:bodyPr spcFirstLastPara="1" wrap="square" lIns="91433" tIns="45700" rIns="91433" bIns="45700" anchor="t" anchorCtr="0">
            <a:noAutofit/>
          </a:bodyPr>
          <a:lstStyle/>
          <a:p>
            <a:pPr marL="457189" marR="0" lvl="0" indent="-372524" algn="l" defTabSz="457200" rtl="0" eaLnBrk="1" fontAlgn="auto" latinLnBrk="0" hangingPunct="1">
              <a:lnSpc>
                <a:spcPct val="115000"/>
              </a:lnSpc>
              <a:spcBef>
                <a:spcPts val="1067"/>
              </a:spcBef>
              <a:spcAft>
                <a:spcPts val="0"/>
              </a:spcAft>
              <a:buClr>
                <a:srgbClr val="EA6024"/>
              </a:buClr>
              <a:buSzPts val="1800"/>
              <a:buFont typeface="Lato"/>
              <a:buChar char="▪"/>
              <a:tabLst/>
              <a:defRPr/>
            </a:pPr>
            <a:r>
              <a:rPr kumimoji="0" lang="sv" sz="2400" b="0" i="0" u="none" strike="noStrike" kern="1200" cap="none" spc="0" normalizeH="0" baseline="0" noProof="0" dirty="0">
                <a:ln>
                  <a:noFill/>
                </a:ln>
                <a:solidFill>
                  <a:srgbClr val="3A3838"/>
                </a:solidFill>
                <a:effectLst/>
                <a:uLnTx/>
                <a:uFillTx/>
                <a:latin typeface="Lato"/>
                <a:ea typeface="Lato"/>
                <a:cs typeface="Lato"/>
                <a:sym typeface="Lato"/>
              </a:rPr>
              <a:t>Population density variation occurs at different level that can be summarise within a </a:t>
            </a:r>
            <a:r>
              <a:rPr kumimoji="0" lang="sv" sz="2400" b="1" i="0" u="none" strike="noStrike" kern="1200" cap="none" spc="0" normalizeH="0" baseline="0" noProof="0" dirty="0">
                <a:ln>
                  <a:noFill/>
                </a:ln>
                <a:solidFill>
                  <a:srgbClr val="3A3838"/>
                </a:solidFill>
                <a:effectLst/>
                <a:uLnTx/>
                <a:uFillTx/>
                <a:latin typeface="Lato"/>
                <a:ea typeface="Lato"/>
                <a:cs typeface="Lato"/>
                <a:sym typeface="Lato"/>
              </a:rPr>
              <a:t>hierarchical framework</a:t>
            </a:r>
            <a:endParaRPr kumimoji="0" sz="2400" b="1" i="0" u="none" strike="noStrike" kern="1200" cap="none" spc="0" normalizeH="0" baseline="0" noProof="0" dirty="0">
              <a:ln>
                <a:noFill/>
              </a:ln>
              <a:solidFill>
                <a:srgbClr val="3A3838"/>
              </a:solidFill>
              <a:effectLst/>
              <a:uLnTx/>
              <a:uFillTx/>
              <a:latin typeface="Lato"/>
              <a:ea typeface="Lato"/>
              <a:cs typeface="Lato"/>
              <a:sym typeface="Lato"/>
            </a:endParaRPr>
          </a:p>
        </p:txBody>
      </p:sp>
      <p:pic>
        <p:nvPicPr>
          <p:cNvPr id="495" name="Google Shape;495;p54"/>
          <p:cNvPicPr preferRelativeResize="0"/>
          <p:nvPr/>
        </p:nvPicPr>
        <p:blipFill rotWithShape="1">
          <a:blip r:embed="rId3">
            <a:alphaModFix/>
          </a:blip>
          <a:srcRect/>
          <a:stretch/>
        </p:blipFill>
        <p:spPr>
          <a:xfrm>
            <a:off x="5591875" y="1052638"/>
            <a:ext cx="6249327" cy="4752724"/>
          </a:xfrm>
          <a:prstGeom prst="rect">
            <a:avLst/>
          </a:prstGeom>
          <a:noFill/>
          <a:ln>
            <a:noFill/>
          </a:ln>
        </p:spPr>
      </p:pic>
      <p:sp>
        <p:nvSpPr>
          <p:cNvPr id="497" name="Google Shape;497;p54"/>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500" name="Google Shape;500;p54"/>
          <p:cNvSpPr txBox="1"/>
          <p:nvPr/>
        </p:nvSpPr>
        <p:spPr>
          <a:xfrm>
            <a:off x="1093625" y="5984875"/>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dirty="0">
                <a:ln>
                  <a:noFill/>
                </a:ln>
                <a:solidFill>
                  <a:srgbClr val="3A3838"/>
                </a:solidFill>
                <a:effectLst/>
                <a:uLnTx/>
                <a:uFillTx/>
                <a:latin typeface="Lato"/>
                <a:ea typeface="Lato"/>
                <a:cs typeface="Lato"/>
                <a:sym typeface="Lato"/>
              </a:rPr>
              <a:t>Advantages of Statistical Modelling</a:t>
            </a: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p:txBody>
      </p:sp>
      <p:sp>
        <p:nvSpPr>
          <p:cNvPr id="502" name="Google Shape;502;p54"/>
          <p:cNvSpPr/>
          <p:nvPr/>
        </p:nvSpPr>
        <p:spPr>
          <a:xfrm>
            <a:off x="9126425" y="4942400"/>
            <a:ext cx="2302400" cy="948400"/>
          </a:xfrm>
          <a:prstGeom prst="roundRect">
            <a:avLst>
              <a:gd name="adj" fmla="val 16667"/>
            </a:avLst>
          </a:prstGeom>
          <a:solidFill>
            <a:srgbClr val="A13D3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50" b="0" i="0" u="none" strike="noStrike" kern="1200" cap="none" spc="0" normalizeH="0" baseline="0" noProof="0" dirty="0">
                <a:ln>
                  <a:noFill/>
                </a:ln>
                <a:solidFill>
                  <a:srgbClr val="FFFFFF"/>
                </a:solidFill>
                <a:effectLst/>
                <a:uLnTx/>
                <a:uFillTx/>
                <a:latin typeface="Lato"/>
                <a:ea typeface="Lato"/>
                <a:cs typeface="Lato"/>
                <a:sym typeface="Lato"/>
              </a:rPr>
              <a:t>Population distribution across sites</a:t>
            </a:r>
            <a:endParaRPr kumimoji="0" sz="1850" b="0" i="0" u="none" strike="noStrike" kern="1200" cap="none" spc="0" normalizeH="0" baseline="0" noProof="0" dirty="0">
              <a:ln>
                <a:noFill/>
              </a:ln>
              <a:solidFill>
                <a:srgbClr val="FFFFFF"/>
              </a:solidFill>
              <a:effectLst/>
              <a:uLnTx/>
              <a:uFillTx/>
              <a:latin typeface="Lato"/>
              <a:ea typeface="Lato"/>
              <a:cs typeface="Lato"/>
              <a:sym typeface="Lato"/>
            </a:endParaRPr>
          </a:p>
        </p:txBody>
      </p:sp>
    </p:spTree>
    <p:extLst>
      <p:ext uri="{BB962C8B-B14F-4D97-AF65-F5344CB8AC3E}">
        <p14:creationId xmlns:p14="http://schemas.microsoft.com/office/powerpoint/2010/main" val="4235349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06"/>
        <p:cNvGrpSpPr/>
        <p:nvPr/>
      </p:nvGrpSpPr>
      <p:grpSpPr>
        <a:xfrm>
          <a:off x="0" y="0"/>
          <a:ext cx="0" cy="0"/>
          <a:chOff x="0" y="0"/>
          <a:chExt cx="0" cy="0"/>
        </a:xfrm>
      </p:grpSpPr>
      <p:pic>
        <p:nvPicPr>
          <p:cNvPr id="507" name="Google Shape;507;p55"/>
          <p:cNvPicPr preferRelativeResize="0"/>
          <p:nvPr/>
        </p:nvPicPr>
        <p:blipFill rotWithShape="1">
          <a:blip r:embed="rId3">
            <a:alphaModFix/>
          </a:blip>
          <a:srcRect/>
          <a:stretch/>
        </p:blipFill>
        <p:spPr>
          <a:xfrm>
            <a:off x="2628323" y="335325"/>
            <a:ext cx="7278248" cy="5690824"/>
          </a:xfrm>
          <a:prstGeom prst="rect">
            <a:avLst/>
          </a:prstGeom>
          <a:noFill/>
          <a:ln>
            <a:noFill/>
          </a:ln>
        </p:spPr>
      </p:pic>
      <p:sp>
        <p:nvSpPr>
          <p:cNvPr id="508" name="Google Shape;508;p55"/>
          <p:cNvSpPr txBox="1"/>
          <p:nvPr/>
        </p:nvSpPr>
        <p:spPr>
          <a:xfrm>
            <a:off x="10977651" y="5938963"/>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509" name="Google Shape;509;p55"/>
          <p:cNvSpPr txBox="1"/>
          <p:nvPr/>
        </p:nvSpPr>
        <p:spPr>
          <a:xfrm>
            <a:off x="348425" y="143200"/>
            <a:ext cx="54624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State level</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cxnSp>
        <p:nvCxnSpPr>
          <p:cNvPr id="510" name="Google Shape;510;p55"/>
          <p:cNvCxnSpPr/>
          <p:nvPr/>
        </p:nvCxnSpPr>
        <p:spPr>
          <a:xfrm rot="10800000" flipH="1">
            <a:off x="2202475" y="2229175"/>
            <a:ext cx="2260400" cy="78800"/>
          </a:xfrm>
          <a:prstGeom prst="straightConnector1">
            <a:avLst/>
          </a:prstGeom>
          <a:noFill/>
          <a:ln w="38100" cap="flat" cmpd="sng">
            <a:solidFill>
              <a:schemeClr val="dk2"/>
            </a:solidFill>
            <a:prstDash val="solid"/>
            <a:round/>
            <a:headEnd type="none" w="sm" len="sm"/>
            <a:tailEnd type="triangle" w="med" len="med"/>
          </a:ln>
        </p:spPr>
      </p:cxnSp>
      <p:sp>
        <p:nvSpPr>
          <p:cNvPr id="511" name="Google Shape;511;p55"/>
          <p:cNvSpPr txBox="1"/>
          <p:nvPr/>
        </p:nvSpPr>
        <p:spPr>
          <a:xfrm>
            <a:off x="1060551" y="2070675"/>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Kano</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cxnSp>
        <p:nvCxnSpPr>
          <p:cNvPr id="512" name="Google Shape;512;p55"/>
          <p:cNvCxnSpPr/>
          <p:nvPr/>
        </p:nvCxnSpPr>
        <p:spPr>
          <a:xfrm rot="10800000">
            <a:off x="7042551" y="5209551"/>
            <a:ext cx="2848800" cy="329600"/>
          </a:xfrm>
          <a:prstGeom prst="straightConnector1">
            <a:avLst/>
          </a:prstGeom>
          <a:noFill/>
          <a:ln w="38100" cap="flat" cmpd="sng">
            <a:solidFill>
              <a:schemeClr val="dk2"/>
            </a:solidFill>
            <a:prstDash val="solid"/>
            <a:round/>
            <a:headEnd type="none" w="sm" len="sm"/>
            <a:tailEnd type="triangle" w="med" len="med"/>
          </a:ln>
        </p:spPr>
      </p:cxnSp>
      <p:sp>
        <p:nvSpPr>
          <p:cNvPr id="513" name="Google Shape;513;p55"/>
          <p:cNvSpPr txBox="1"/>
          <p:nvPr/>
        </p:nvSpPr>
        <p:spPr>
          <a:xfrm>
            <a:off x="9906575" y="5480625"/>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Lagos</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sp>
        <p:nvSpPr>
          <p:cNvPr id="514" name="Google Shape;514;p55"/>
          <p:cNvSpPr txBox="1"/>
          <p:nvPr/>
        </p:nvSpPr>
        <p:spPr>
          <a:xfrm>
            <a:off x="10148875" y="885200"/>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Edo</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cxnSp>
        <p:nvCxnSpPr>
          <p:cNvPr id="515" name="Google Shape;515;p55"/>
          <p:cNvCxnSpPr/>
          <p:nvPr/>
        </p:nvCxnSpPr>
        <p:spPr>
          <a:xfrm rot="10800000">
            <a:off x="3785351" y="1028551"/>
            <a:ext cx="6106000" cy="158400"/>
          </a:xfrm>
          <a:prstGeom prst="straightConnector1">
            <a:avLst/>
          </a:prstGeom>
          <a:noFill/>
          <a:ln w="38100" cap="flat" cmpd="sng">
            <a:solidFill>
              <a:schemeClr val="dk2"/>
            </a:solidFill>
            <a:prstDash val="solid"/>
            <a:round/>
            <a:headEnd type="none" w="sm" len="sm"/>
            <a:tailEnd type="triangle" w="med" len="med"/>
          </a:ln>
        </p:spPr>
      </p:cxnSp>
      <p:pic>
        <p:nvPicPr>
          <p:cNvPr id="516" name="Google Shape;516;p55"/>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17" name="Google Shape;517;p55"/>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18" name="Google Shape;518;p55"/>
          <p:cNvPicPr preferRelativeResize="0"/>
          <p:nvPr/>
        </p:nvPicPr>
        <p:blipFill rotWithShape="1">
          <a:blip r:embed="rId4">
            <a:alphaModFix/>
          </a:blip>
          <a:srcRect/>
          <a:stretch/>
        </p:blipFill>
        <p:spPr>
          <a:xfrm>
            <a:off x="305545" y="5984875"/>
            <a:ext cx="576264" cy="576263"/>
          </a:xfrm>
          <a:prstGeom prst="rect">
            <a:avLst/>
          </a:prstGeom>
          <a:noFill/>
          <a:ln>
            <a:noFill/>
          </a:ln>
        </p:spPr>
      </p:pic>
      <p:pic>
        <p:nvPicPr>
          <p:cNvPr id="519" name="Google Shape;519;p55"/>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20" name="Google Shape;520;p55"/>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21" name="Google Shape;521;p55"/>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3930703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525"/>
        <p:cNvGrpSpPr/>
        <p:nvPr/>
      </p:nvGrpSpPr>
      <p:grpSpPr>
        <a:xfrm>
          <a:off x="0" y="0"/>
          <a:ext cx="0" cy="0"/>
          <a:chOff x="0" y="0"/>
          <a:chExt cx="0" cy="0"/>
        </a:xfrm>
      </p:grpSpPr>
      <p:pic>
        <p:nvPicPr>
          <p:cNvPr id="526" name="Google Shape;526;p56"/>
          <p:cNvPicPr preferRelativeResize="0"/>
          <p:nvPr/>
        </p:nvPicPr>
        <p:blipFill rotWithShape="1">
          <a:blip r:embed="rId3">
            <a:alphaModFix/>
          </a:blip>
          <a:srcRect/>
          <a:stretch/>
        </p:blipFill>
        <p:spPr>
          <a:xfrm>
            <a:off x="2474025" y="456747"/>
            <a:ext cx="7402200" cy="5569405"/>
          </a:xfrm>
          <a:prstGeom prst="rect">
            <a:avLst/>
          </a:prstGeom>
          <a:noFill/>
          <a:ln>
            <a:noFill/>
          </a:ln>
        </p:spPr>
      </p:pic>
      <p:sp>
        <p:nvSpPr>
          <p:cNvPr id="527" name="Google Shape;527;p56"/>
          <p:cNvSpPr/>
          <p:nvPr/>
        </p:nvSpPr>
        <p:spPr>
          <a:xfrm>
            <a:off x="7720151" y="2612400"/>
            <a:ext cx="137200" cy="137200"/>
          </a:xfrm>
          <a:prstGeom prst="ellipse">
            <a:avLst/>
          </a:prstGeom>
          <a:solidFill>
            <a:srgbClr val="AB39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28" name="Google Shape;528;p56"/>
          <p:cNvSpPr/>
          <p:nvPr/>
        </p:nvSpPr>
        <p:spPr>
          <a:xfrm>
            <a:off x="7583051" y="2805851"/>
            <a:ext cx="137200" cy="137200"/>
          </a:xfrm>
          <a:prstGeom prst="ellipse">
            <a:avLst/>
          </a:prstGeom>
          <a:solidFill>
            <a:srgbClr val="AB39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29" name="Google Shape;529;p56"/>
          <p:cNvSpPr/>
          <p:nvPr/>
        </p:nvSpPr>
        <p:spPr>
          <a:xfrm>
            <a:off x="5438525" y="4396575"/>
            <a:ext cx="137200" cy="137200"/>
          </a:xfrm>
          <a:prstGeom prst="ellipse">
            <a:avLst/>
          </a:prstGeom>
          <a:solidFill>
            <a:srgbClr val="F9AF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0" name="Google Shape;530;p56"/>
          <p:cNvCxnSpPr>
            <a:stCxn id="528" idx="1"/>
            <a:endCxn id="531" idx="1"/>
          </p:cNvCxnSpPr>
          <p:nvPr/>
        </p:nvCxnSpPr>
        <p:spPr>
          <a:xfrm>
            <a:off x="7603143" y="2825943"/>
            <a:ext cx="741200" cy="204000"/>
          </a:xfrm>
          <a:prstGeom prst="straightConnector1">
            <a:avLst/>
          </a:prstGeom>
          <a:noFill/>
          <a:ln w="19050" cap="flat" cmpd="sng">
            <a:solidFill>
              <a:srgbClr val="AB3933"/>
            </a:solidFill>
            <a:prstDash val="solid"/>
            <a:round/>
            <a:headEnd type="none" w="sm" len="sm"/>
            <a:tailEnd type="none" w="sm" len="sm"/>
          </a:ln>
        </p:spPr>
      </p:cxnSp>
      <p:cxnSp>
        <p:nvCxnSpPr>
          <p:cNvPr id="532" name="Google Shape;532;p56"/>
          <p:cNvCxnSpPr>
            <a:stCxn id="531" idx="1"/>
            <a:endCxn id="527" idx="2"/>
          </p:cNvCxnSpPr>
          <p:nvPr/>
        </p:nvCxnSpPr>
        <p:spPr>
          <a:xfrm rot="10800000">
            <a:off x="7720300" y="2680851"/>
            <a:ext cx="624000" cy="349200"/>
          </a:xfrm>
          <a:prstGeom prst="straightConnector1">
            <a:avLst/>
          </a:prstGeom>
          <a:noFill/>
          <a:ln w="19050" cap="flat" cmpd="sng">
            <a:solidFill>
              <a:srgbClr val="AB3933"/>
            </a:solidFill>
            <a:prstDash val="solid"/>
            <a:round/>
            <a:headEnd type="none" w="sm" len="sm"/>
            <a:tailEnd type="none" w="sm" len="sm"/>
          </a:ln>
        </p:spPr>
      </p:cxnSp>
      <p:sp>
        <p:nvSpPr>
          <p:cNvPr id="533" name="Google Shape;533;p56"/>
          <p:cNvSpPr/>
          <p:nvPr/>
        </p:nvSpPr>
        <p:spPr>
          <a:xfrm>
            <a:off x="5489300" y="4656751"/>
            <a:ext cx="137200" cy="137200"/>
          </a:xfrm>
          <a:prstGeom prst="ellipse">
            <a:avLst/>
          </a:prstGeom>
          <a:solidFill>
            <a:srgbClr val="F9AF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4" name="Google Shape;534;p56"/>
          <p:cNvCxnSpPr>
            <a:stCxn id="535" idx="3"/>
            <a:endCxn id="529" idx="6"/>
          </p:cNvCxnSpPr>
          <p:nvPr/>
        </p:nvCxnSpPr>
        <p:spPr>
          <a:xfrm rot="10800000" flipH="1">
            <a:off x="5054225" y="4465351"/>
            <a:ext cx="521600" cy="130000"/>
          </a:xfrm>
          <a:prstGeom prst="straightConnector1">
            <a:avLst/>
          </a:prstGeom>
          <a:noFill/>
          <a:ln w="19050" cap="flat" cmpd="sng">
            <a:solidFill>
              <a:srgbClr val="F9AF33"/>
            </a:solidFill>
            <a:prstDash val="solid"/>
            <a:round/>
            <a:headEnd type="none" w="sm" len="sm"/>
            <a:tailEnd type="none" w="sm" len="sm"/>
          </a:ln>
        </p:spPr>
      </p:cxnSp>
      <p:cxnSp>
        <p:nvCxnSpPr>
          <p:cNvPr id="536" name="Google Shape;536;p56"/>
          <p:cNvCxnSpPr>
            <a:stCxn id="535" idx="3"/>
            <a:endCxn id="533" idx="6"/>
          </p:cNvCxnSpPr>
          <p:nvPr/>
        </p:nvCxnSpPr>
        <p:spPr>
          <a:xfrm>
            <a:off x="5054225" y="4595351"/>
            <a:ext cx="572400" cy="130000"/>
          </a:xfrm>
          <a:prstGeom prst="straightConnector1">
            <a:avLst/>
          </a:prstGeom>
          <a:noFill/>
          <a:ln w="19050" cap="flat" cmpd="sng">
            <a:solidFill>
              <a:srgbClr val="F9AF33"/>
            </a:solidFill>
            <a:prstDash val="solid"/>
            <a:round/>
            <a:headEnd type="none" w="sm" len="sm"/>
            <a:tailEnd type="none" w="sm" len="sm"/>
          </a:ln>
        </p:spPr>
      </p:cxnSp>
      <p:sp>
        <p:nvSpPr>
          <p:cNvPr id="535" name="Google Shape;535;p56"/>
          <p:cNvSpPr/>
          <p:nvPr/>
        </p:nvSpPr>
        <p:spPr>
          <a:xfrm>
            <a:off x="3248625" y="4371151"/>
            <a:ext cx="18056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31" name="Google Shape;531;p56"/>
          <p:cNvSpPr/>
          <p:nvPr/>
        </p:nvSpPr>
        <p:spPr>
          <a:xfrm>
            <a:off x="8344300" y="2805851"/>
            <a:ext cx="1805600" cy="448400"/>
          </a:xfrm>
          <a:prstGeom prst="roundRect">
            <a:avLst>
              <a:gd name="adj" fmla="val 16667"/>
            </a:avLst>
          </a:prstGeom>
          <a:solidFill>
            <a:srgbClr val="A13D3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37" name="Google Shape;537;p56"/>
          <p:cNvSpPr/>
          <p:nvPr/>
        </p:nvSpPr>
        <p:spPr>
          <a:xfrm>
            <a:off x="4916925" y="2961400"/>
            <a:ext cx="137200" cy="137200"/>
          </a:xfrm>
          <a:prstGeom prst="ellipse">
            <a:avLst/>
          </a:prstGeom>
          <a:solidFill>
            <a:srgbClr val="EA6024"/>
          </a:solidFill>
          <a:ln w="9525" cap="flat" cmpd="sng">
            <a:solidFill>
              <a:srgbClr val="F06D37"/>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38" name="Google Shape;538;p56"/>
          <p:cNvSpPr/>
          <p:nvPr/>
        </p:nvSpPr>
        <p:spPr>
          <a:xfrm>
            <a:off x="4693100" y="3027251"/>
            <a:ext cx="137200" cy="137200"/>
          </a:xfrm>
          <a:prstGeom prst="ellipse">
            <a:avLst/>
          </a:prstGeom>
          <a:solidFill>
            <a:srgbClr val="EA6024"/>
          </a:solidFill>
          <a:ln w="9525" cap="flat" cmpd="sng">
            <a:solidFill>
              <a:srgbClr val="F06D37"/>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9" name="Google Shape;539;p56"/>
          <p:cNvCxnSpPr>
            <a:stCxn id="540" idx="3"/>
          </p:cNvCxnSpPr>
          <p:nvPr/>
        </p:nvCxnSpPr>
        <p:spPr>
          <a:xfrm>
            <a:off x="4438475" y="2601925"/>
            <a:ext cx="560000" cy="426800"/>
          </a:xfrm>
          <a:prstGeom prst="straightConnector1">
            <a:avLst/>
          </a:prstGeom>
          <a:noFill/>
          <a:ln w="19050" cap="flat" cmpd="sng">
            <a:solidFill>
              <a:srgbClr val="EA632D"/>
            </a:solidFill>
            <a:prstDash val="solid"/>
            <a:round/>
            <a:headEnd type="none" w="sm" len="sm"/>
            <a:tailEnd type="none" w="sm" len="sm"/>
          </a:ln>
        </p:spPr>
      </p:cxnSp>
      <p:cxnSp>
        <p:nvCxnSpPr>
          <p:cNvPr id="541" name="Google Shape;541;p56"/>
          <p:cNvCxnSpPr>
            <a:endCxn id="540" idx="3"/>
          </p:cNvCxnSpPr>
          <p:nvPr/>
        </p:nvCxnSpPr>
        <p:spPr>
          <a:xfrm rot="10800000">
            <a:off x="4438475" y="2601925"/>
            <a:ext cx="376400" cy="518800"/>
          </a:xfrm>
          <a:prstGeom prst="straightConnector1">
            <a:avLst/>
          </a:prstGeom>
          <a:noFill/>
          <a:ln w="19050" cap="flat" cmpd="sng">
            <a:solidFill>
              <a:srgbClr val="EA632D"/>
            </a:solidFill>
            <a:prstDash val="solid"/>
            <a:round/>
            <a:headEnd type="none" w="sm" len="sm"/>
            <a:tailEnd type="none" w="sm" len="sm"/>
          </a:ln>
        </p:spPr>
      </p:cxnSp>
      <p:sp>
        <p:nvSpPr>
          <p:cNvPr id="540" name="Google Shape;540;p56"/>
          <p:cNvSpPr/>
          <p:nvPr/>
        </p:nvSpPr>
        <p:spPr>
          <a:xfrm>
            <a:off x="2632875" y="2377725"/>
            <a:ext cx="1805600" cy="448400"/>
          </a:xfrm>
          <a:prstGeom prst="roundRect">
            <a:avLst>
              <a:gd name="adj" fmla="val 16667"/>
            </a:avLst>
          </a:prstGeom>
          <a:solidFill>
            <a:srgbClr val="EA602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42" name="Google Shape;542;p56"/>
          <p:cNvSpPr txBox="1"/>
          <p:nvPr/>
        </p:nvSpPr>
        <p:spPr>
          <a:xfrm>
            <a:off x="305551" y="354225"/>
            <a:ext cx="29000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Local Government Area</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3" name="Google Shape;543;p56"/>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44" name="Google Shape;544;p56"/>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5" name="Google Shape;545;p56"/>
          <p:cNvPicPr preferRelativeResize="0"/>
          <p:nvPr/>
        </p:nvPicPr>
        <p:blipFill rotWithShape="1">
          <a:blip r:embed="rId4">
            <a:alphaModFix/>
          </a:blip>
          <a:srcRect/>
          <a:stretch/>
        </p:blipFill>
        <p:spPr>
          <a:xfrm>
            <a:off x="305545" y="5984875"/>
            <a:ext cx="576264" cy="576263"/>
          </a:xfrm>
          <a:prstGeom prst="rect">
            <a:avLst/>
          </a:prstGeom>
          <a:noFill/>
          <a:ln>
            <a:noFill/>
          </a:ln>
        </p:spPr>
      </p:pic>
      <p:pic>
        <p:nvPicPr>
          <p:cNvPr id="546" name="Google Shape;546;p56"/>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47" name="Google Shape;547;p56"/>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8" name="Google Shape;548;p56"/>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2441604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52"/>
        <p:cNvGrpSpPr/>
        <p:nvPr/>
      </p:nvGrpSpPr>
      <p:grpSpPr>
        <a:xfrm>
          <a:off x="0" y="0"/>
          <a:ext cx="0" cy="0"/>
          <a:chOff x="0" y="0"/>
          <a:chExt cx="0" cy="0"/>
        </a:xfrm>
      </p:grpSpPr>
      <p:pic>
        <p:nvPicPr>
          <p:cNvPr id="553" name="Google Shape;553;p57"/>
          <p:cNvPicPr preferRelativeResize="0"/>
          <p:nvPr/>
        </p:nvPicPr>
        <p:blipFill rotWithShape="1">
          <a:blip r:embed="rId3">
            <a:alphaModFix/>
          </a:blip>
          <a:srcRect/>
          <a:stretch/>
        </p:blipFill>
        <p:spPr>
          <a:xfrm>
            <a:off x="305551" y="1735000"/>
            <a:ext cx="3613700" cy="3012075"/>
          </a:xfrm>
          <a:prstGeom prst="rect">
            <a:avLst/>
          </a:prstGeom>
          <a:noFill/>
          <a:ln>
            <a:noFill/>
          </a:ln>
        </p:spPr>
      </p:pic>
      <p:pic>
        <p:nvPicPr>
          <p:cNvPr id="554" name="Google Shape;554;p57"/>
          <p:cNvPicPr preferRelativeResize="0"/>
          <p:nvPr/>
        </p:nvPicPr>
        <p:blipFill rotWithShape="1">
          <a:blip r:embed="rId4">
            <a:alphaModFix/>
          </a:blip>
          <a:srcRect/>
          <a:stretch/>
        </p:blipFill>
        <p:spPr>
          <a:xfrm>
            <a:off x="8337599" y="1773700"/>
            <a:ext cx="3722575" cy="2958200"/>
          </a:xfrm>
          <a:prstGeom prst="rect">
            <a:avLst/>
          </a:prstGeom>
          <a:noFill/>
          <a:ln>
            <a:noFill/>
          </a:ln>
        </p:spPr>
      </p:pic>
      <p:pic>
        <p:nvPicPr>
          <p:cNvPr id="555" name="Google Shape;555;p57"/>
          <p:cNvPicPr preferRelativeResize="0"/>
          <p:nvPr/>
        </p:nvPicPr>
        <p:blipFill rotWithShape="1">
          <a:blip r:embed="rId5">
            <a:alphaModFix/>
          </a:blip>
          <a:srcRect/>
          <a:stretch/>
        </p:blipFill>
        <p:spPr>
          <a:xfrm>
            <a:off x="4296537" y="1693099"/>
            <a:ext cx="3663800" cy="3012075"/>
          </a:xfrm>
          <a:prstGeom prst="rect">
            <a:avLst/>
          </a:prstGeom>
          <a:noFill/>
          <a:ln>
            <a:noFill/>
          </a:ln>
        </p:spPr>
      </p:pic>
      <p:sp>
        <p:nvSpPr>
          <p:cNvPr id="556" name="Google Shape;556;p57"/>
          <p:cNvSpPr txBox="1"/>
          <p:nvPr/>
        </p:nvSpPr>
        <p:spPr>
          <a:xfrm>
            <a:off x="305551" y="4747075"/>
            <a:ext cx="3144800" cy="4312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Lato"/>
              <a:ea typeface="Lato"/>
              <a:cs typeface="Lato"/>
              <a:sym typeface="Lato"/>
            </a:endParaRPr>
          </a:p>
        </p:txBody>
      </p:sp>
      <p:sp>
        <p:nvSpPr>
          <p:cNvPr id="557" name="Google Shape;557;p57"/>
          <p:cNvSpPr/>
          <p:nvPr/>
        </p:nvSpPr>
        <p:spPr>
          <a:xfrm>
            <a:off x="305551" y="4813200"/>
            <a:ext cx="36136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Urban </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58" name="Google Shape;558;p57"/>
          <p:cNvSpPr/>
          <p:nvPr/>
        </p:nvSpPr>
        <p:spPr>
          <a:xfrm>
            <a:off x="4296525" y="4813200"/>
            <a:ext cx="36640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Rural</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59" name="Google Shape;559;p57"/>
          <p:cNvSpPr/>
          <p:nvPr/>
        </p:nvSpPr>
        <p:spPr>
          <a:xfrm>
            <a:off x="8337600" y="4813200"/>
            <a:ext cx="37228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Village </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60" name="Google Shape;560;p57"/>
          <p:cNvSpPr txBox="1"/>
          <p:nvPr/>
        </p:nvSpPr>
        <p:spPr>
          <a:xfrm>
            <a:off x="348425" y="143200"/>
            <a:ext cx="54624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Settlement type</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1" name="Google Shape;561;p57"/>
          <p:cNvPicPr preferRelativeResize="0"/>
          <p:nvPr/>
        </p:nvPicPr>
        <p:blipFill rotWithShape="1">
          <a:blip r:embed="rId6">
            <a:alphaModFix/>
          </a:blip>
          <a:srcRect/>
          <a:stretch/>
        </p:blipFill>
        <p:spPr>
          <a:xfrm>
            <a:off x="305545" y="5984875"/>
            <a:ext cx="576264" cy="576263"/>
          </a:xfrm>
          <a:prstGeom prst="rect">
            <a:avLst/>
          </a:prstGeom>
          <a:noFill/>
          <a:ln>
            <a:noFill/>
          </a:ln>
        </p:spPr>
      </p:pic>
      <p:sp>
        <p:nvSpPr>
          <p:cNvPr id="562" name="Google Shape;562;p57"/>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3" name="Google Shape;563;p57"/>
          <p:cNvPicPr preferRelativeResize="0"/>
          <p:nvPr/>
        </p:nvPicPr>
        <p:blipFill rotWithShape="1">
          <a:blip r:embed="rId6">
            <a:alphaModFix/>
          </a:blip>
          <a:srcRect/>
          <a:stretch/>
        </p:blipFill>
        <p:spPr>
          <a:xfrm>
            <a:off x="305545" y="5984875"/>
            <a:ext cx="576264" cy="576263"/>
          </a:xfrm>
          <a:prstGeom prst="rect">
            <a:avLst/>
          </a:prstGeom>
          <a:noFill/>
          <a:ln>
            <a:noFill/>
          </a:ln>
        </p:spPr>
      </p:pic>
      <p:pic>
        <p:nvPicPr>
          <p:cNvPr id="564" name="Google Shape;564;p57"/>
          <p:cNvPicPr preferRelativeResize="0"/>
          <p:nvPr/>
        </p:nvPicPr>
        <p:blipFill rotWithShape="1">
          <a:blip r:embed="rId6">
            <a:alphaModFix/>
          </a:blip>
          <a:srcRect/>
          <a:stretch/>
        </p:blipFill>
        <p:spPr>
          <a:xfrm>
            <a:off x="305545" y="5984875"/>
            <a:ext cx="576264" cy="576263"/>
          </a:xfrm>
          <a:prstGeom prst="rect">
            <a:avLst/>
          </a:prstGeom>
          <a:noFill/>
          <a:ln>
            <a:noFill/>
          </a:ln>
        </p:spPr>
      </p:pic>
      <p:sp>
        <p:nvSpPr>
          <p:cNvPr id="565" name="Google Shape;565;p57"/>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6" name="Google Shape;566;p57"/>
          <p:cNvPicPr preferRelativeResize="0"/>
          <p:nvPr/>
        </p:nvPicPr>
        <p:blipFill rotWithShape="1">
          <a:blip r:embed="rId6">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3569574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Data access</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Where to find the data</a:t>
            </a:r>
            <a:endParaRPr lang="en-US" sz="2400" cap="all" spc="200" dirty="0">
              <a:solidFill>
                <a:schemeClr val="tx1"/>
              </a:solidFill>
              <a:latin typeface="+mj-lt"/>
              <a:ea typeface="Calibri Light"/>
              <a:cs typeface="Calibri Light"/>
            </a:endParaRPr>
          </a:p>
        </p:txBody>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45733260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29125" y="0"/>
            <a:ext cx="6962875" cy="4531977"/>
          </a:xfrm>
          <a:prstGeom prst="rect">
            <a:avLst/>
          </a:prstGeom>
        </p:spPr>
      </p:pic>
      <p:sp>
        <p:nvSpPr>
          <p:cNvPr id="1008" name="Google Shape;1008;p113"/>
          <p:cNvSpPr txBox="1">
            <a:spLocks noGrp="1"/>
          </p:cNvSpPr>
          <p:nvPr>
            <p:ph type="title"/>
          </p:nvPr>
        </p:nvSpPr>
        <p:spPr>
          <a:xfrm>
            <a:off x="415600" y="402600"/>
            <a:ext cx="11360800" cy="763600"/>
          </a:xfrm>
          <a:prstGeom prst="rect">
            <a:avLst/>
          </a:prstGeom>
        </p:spPr>
        <p:txBody>
          <a:bodyPr spcFirstLastPara="1" vert="horz" wrap="square" lIns="121900" tIns="121900" rIns="121900" bIns="121900" rtlCol="0" anchor="t" anchorCtr="0">
            <a:noAutofit/>
          </a:bodyPr>
          <a:lstStyle/>
          <a:p>
            <a:r>
              <a:rPr lang="en-GB" dirty="0"/>
              <a:t>Where to find it?</a:t>
            </a:r>
            <a:endParaRPr dirty="0"/>
          </a:p>
        </p:txBody>
      </p:sp>
      <p:sp>
        <p:nvSpPr>
          <p:cNvPr id="1009" name="Google Shape;1009;p113"/>
          <p:cNvSpPr txBox="1">
            <a:spLocks noGrp="1"/>
          </p:cNvSpPr>
          <p:nvPr>
            <p:ph type="body" idx="1"/>
          </p:nvPr>
        </p:nvSpPr>
        <p:spPr>
          <a:xfrm>
            <a:off x="5793667" y="4177067"/>
            <a:ext cx="6398400" cy="2456800"/>
          </a:xfrm>
          <a:prstGeom prst="rect">
            <a:avLst/>
          </a:prstGeom>
        </p:spPr>
        <p:txBody>
          <a:bodyPr spcFirstLastPara="1" vert="horz" wrap="square" lIns="121900" tIns="121900" rIns="121900" bIns="121900" rtlCol="0" anchor="t" anchorCtr="0">
            <a:noAutofit/>
          </a:bodyPr>
          <a:lstStyle/>
          <a:p>
            <a:pPr marL="0" indent="0">
              <a:buNone/>
            </a:pPr>
            <a:r>
              <a:rPr lang="en-GB" u="sng" dirty="0">
                <a:solidFill>
                  <a:schemeClr val="hlink"/>
                </a:solidFill>
              </a:rPr>
              <a:t>https://wopr.worldpop.org/?NGA/Population/v2.0</a:t>
            </a:r>
            <a:endParaRPr dirty="0"/>
          </a:p>
        </p:txBody>
      </p:sp>
      <p:pic>
        <p:nvPicPr>
          <p:cNvPr id="1011" name="Google Shape;1011;p113"/>
          <p:cNvPicPr preferRelativeResize="0"/>
          <p:nvPr/>
        </p:nvPicPr>
        <p:blipFill>
          <a:blip r:embed="rId4">
            <a:alphaModFix/>
          </a:blip>
          <a:stretch>
            <a:fillRect/>
          </a:stretch>
        </p:blipFill>
        <p:spPr>
          <a:xfrm>
            <a:off x="50201" y="1445900"/>
            <a:ext cx="5517463" cy="3966200"/>
          </a:xfrm>
          <a:prstGeom prst="rect">
            <a:avLst/>
          </a:prstGeom>
          <a:noFill/>
          <a:ln w="38100" cap="flat" cmpd="sng">
            <a:solidFill>
              <a:srgbClr val="44546A"/>
            </a:solidFill>
            <a:prstDash val="solid"/>
            <a:round/>
            <a:headEnd type="none" w="sm" len="sm"/>
            <a:tailEnd type="none" w="sm" len="sm"/>
          </a:ln>
        </p:spPr>
      </p:pic>
    </p:spTree>
    <p:extLst>
      <p:ext uri="{BB962C8B-B14F-4D97-AF65-F5344CB8AC3E}">
        <p14:creationId xmlns:p14="http://schemas.microsoft.com/office/powerpoint/2010/main" val="2395900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p114"/>
          <p:cNvSpPr txBox="1">
            <a:spLocks noGrp="1"/>
          </p:cNvSpPr>
          <p:nvPr>
            <p:ph type="title"/>
          </p:nvPr>
        </p:nvSpPr>
        <p:spPr>
          <a:xfrm>
            <a:off x="415600" y="201767"/>
            <a:ext cx="11360800" cy="763600"/>
          </a:xfrm>
          <a:prstGeom prst="rect">
            <a:avLst/>
          </a:prstGeom>
        </p:spPr>
        <p:txBody>
          <a:bodyPr spcFirstLastPara="1" vert="horz" wrap="square" lIns="121900" tIns="121900" rIns="121900" bIns="121900" rtlCol="0" anchor="t" anchorCtr="0">
            <a:noAutofit/>
          </a:bodyPr>
          <a:lstStyle/>
          <a:p>
            <a:r>
              <a:rPr lang="en-GB" dirty="0"/>
              <a:t>Interactive multilingual app</a:t>
            </a:r>
            <a:endParaRPr dirty="0"/>
          </a:p>
        </p:txBody>
      </p:sp>
      <p:sp>
        <p:nvSpPr>
          <p:cNvPr id="1017" name="Google Shape;1017;p114"/>
          <p:cNvSpPr txBox="1">
            <a:spLocks noGrp="1"/>
          </p:cNvSpPr>
          <p:nvPr>
            <p:ph type="body" idx="1"/>
          </p:nvPr>
        </p:nvSpPr>
        <p:spPr>
          <a:xfrm>
            <a:off x="415600" y="1010833"/>
            <a:ext cx="11360800" cy="455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u="sng" dirty="0">
                <a:solidFill>
                  <a:schemeClr val="hlink"/>
                </a:solidFill>
                <a:hlinkClick r:id="rId3"/>
              </a:rPr>
              <a:t>https://apps.worldpop.org/woprVision/?data=NGAv2.0</a:t>
            </a:r>
            <a:r>
              <a:rPr lang="en-GB" dirty="0"/>
              <a:t> </a:t>
            </a:r>
            <a:endParaRPr dirty="0"/>
          </a:p>
          <a:p>
            <a:pPr marL="0" indent="0">
              <a:spcBef>
                <a:spcPts val="2133"/>
              </a:spcBef>
              <a:buClr>
                <a:schemeClr val="dk1"/>
              </a:buClr>
              <a:buSzPts val="1100"/>
              <a:buNone/>
            </a:pPr>
            <a:endParaRPr dirty="0"/>
          </a:p>
          <a:p>
            <a:pPr marL="0" indent="0">
              <a:spcBef>
                <a:spcPts val="2133"/>
              </a:spcBef>
              <a:spcAft>
                <a:spcPts val="2133"/>
              </a:spcAft>
              <a:buNone/>
            </a:pPr>
            <a:endParaRPr dirty="0"/>
          </a:p>
        </p:txBody>
      </p:sp>
      <p:pic>
        <p:nvPicPr>
          <p:cNvPr id="2" name="Picture 1"/>
          <p:cNvPicPr>
            <a:picLocks noChangeAspect="1"/>
          </p:cNvPicPr>
          <p:nvPr/>
        </p:nvPicPr>
        <p:blipFill>
          <a:blip r:embed="rId4"/>
          <a:stretch>
            <a:fillRect/>
          </a:stretch>
        </p:blipFill>
        <p:spPr>
          <a:xfrm>
            <a:off x="415600" y="1558480"/>
            <a:ext cx="10885220" cy="5228559"/>
          </a:xfrm>
          <a:prstGeom prst="rect">
            <a:avLst/>
          </a:prstGeom>
        </p:spPr>
      </p:pic>
    </p:spTree>
    <p:extLst>
      <p:ext uri="{BB962C8B-B14F-4D97-AF65-F5344CB8AC3E}">
        <p14:creationId xmlns:p14="http://schemas.microsoft.com/office/powerpoint/2010/main" val="642001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Leveraging gridded population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423800515"/>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63" y="1239850"/>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dirty="0">
                <a:solidFill>
                  <a:srgbClr val="FFFFFF"/>
                </a:solidFill>
                <a:latin typeface="Lato"/>
                <a:ea typeface="Lato"/>
                <a:cs typeface="Lato"/>
                <a:sym typeface="Lato"/>
              </a:rPr>
              <a:t>Field support -</a:t>
            </a:r>
            <a:br>
              <a:rPr lang="en" sz="7200" b="1" dirty="0">
                <a:solidFill>
                  <a:srgbClr val="FFFFFF"/>
                </a:solidFill>
                <a:latin typeface="Lato"/>
                <a:ea typeface="Lato"/>
                <a:cs typeface="Lato"/>
                <a:sym typeface="Lato"/>
              </a:rPr>
            </a:br>
            <a:br>
              <a:rPr lang="en" sz="7200" b="1" dirty="0">
                <a:solidFill>
                  <a:srgbClr val="FFFFFF"/>
                </a:solidFill>
                <a:latin typeface="Lato"/>
                <a:ea typeface="Lato"/>
                <a:cs typeface="Lato"/>
                <a:sym typeface="Lato"/>
              </a:rPr>
            </a:br>
            <a:r>
              <a:rPr lang="en" b="1" dirty="0">
                <a:solidFill>
                  <a:srgbClr val="FFFFFF"/>
                </a:solidFill>
                <a:latin typeface="Lato"/>
                <a:ea typeface="Lato"/>
                <a:cs typeface="Lato"/>
                <a:sym typeface="Lato"/>
              </a:rPr>
              <a:t>Vaccination microplanning in the DRC</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2792902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7e13e29c32_0_28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lnSpc>
                <a:spcPct val="90000"/>
              </a:lnSpc>
            </a:pPr>
            <a:r>
              <a:rPr lang="sv" sz="4400" b="1" dirty="0">
                <a:solidFill>
                  <a:schemeClr val="accent2"/>
                </a:solidFill>
                <a:latin typeface="Merriweather"/>
                <a:ea typeface="Merriweather"/>
                <a:cs typeface="Merriweather"/>
                <a:sym typeface="Merriweather"/>
              </a:rPr>
              <a:t>Health areas</a:t>
            </a:r>
            <a:endParaRPr dirty="0">
              <a:solidFill>
                <a:schemeClr val="accent2"/>
              </a:solidFill>
            </a:endParaRPr>
          </a:p>
        </p:txBody>
      </p:sp>
      <p:pic>
        <p:nvPicPr>
          <p:cNvPr id="285" name="Google Shape;285;g7e13e29c32_0_285"/>
          <p:cNvPicPr preferRelativeResize="0"/>
          <p:nvPr/>
        </p:nvPicPr>
        <p:blipFill rotWithShape="1">
          <a:blip r:embed="rId3">
            <a:alphaModFix/>
          </a:blip>
          <a:srcRect t="8719" b="7919"/>
          <a:stretch/>
        </p:blipFill>
        <p:spPr>
          <a:xfrm>
            <a:off x="907667" y="1936534"/>
            <a:ext cx="4594699" cy="4959700"/>
          </a:xfrm>
          <a:prstGeom prst="rect">
            <a:avLst/>
          </a:prstGeom>
          <a:noFill/>
          <a:ln>
            <a:noFill/>
          </a:ln>
        </p:spPr>
      </p:pic>
      <p:pic>
        <p:nvPicPr>
          <p:cNvPr id="286" name="Google Shape;286;g7e13e29c32_0_285"/>
          <p:cNvPicPr preferRelativeResize="0"/>
          <p:nvPr/>
        </p:nvPicPr>
        <p:blipFill rotWithShape="1">
          <a:blip r:embed="rId4">
            <a:alphaModFix/>
          </a:blip>
          <a:srcRect t="8719" b="7919"/>
          <a:stretch/>
        </p:blipFill>
        <p:spPr>
          <a:xfrm>
            <a:off x="5811767" y="1898294"/>
            <a:ext cx="4594699" cy="49597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34"/>
          <p:cNvSpPr txBox="1">
            <a:spLocks noGrp="1"/>
          </p:cNvSpPr>
          <p:nvPr>
            <p:ph type="title" idx="4294967295"/>
          </p:nvPr>
        </p:nvSpPr>
        <p:spPr>
          <a:xfrm>
            <a:off x="0" y="296863"/>
            <a:ext cx="10058400" cy="1449387"/>
          </a:xfrm>
          <a:prstGeom prst="rect">
            <a:avLst/>
          </a:prstGeom>
        </p:spPr>
        <p:txBody>
          <a:bodyPr spcFirstLastPara="1" vert="horz" wrap="square" lIns="121900" tIns="121900" rIns="121900" bIns="121900" rtlCol="0" anchor="t" anchorCtr="0">
            <a:noAutofit/>
          </a:bodyPr>
          <a:lstStyle/>
          <a:p>
            <a:r>
              <a:rPr lang="en-GB" sz="4000" dirty="0"/>
              <a:t>Population data</a:t>
            </a:r>
            <a:endParaRPr sz="4000" dirty="0"/>
          </a:p>
        </p:txBody>
      </p:sp>
      <p:sp>
        <p:nvSpPr>
          <p:cNvPr id="159" name="Google Shape;159;p34"/>
          <p:cNvSpPr txBox="1">
            <a:spLocks noGrp="1"/>
          </p:cNvSpPr>
          <p:nvPr>
            <p:ph sz="half" idx="4294967295"/>
          </p:nvPr>
        </p:nvSpPr>
        <p:spPr>
          <a:xfrm>
            <a:off x="0" y="1612900"/>
            <a:ext cx="4938713" cy="4022725"/>
          </a:xfrm>
          <a:prstGeom prst="rect">
            <a:avLst/>
          </a:prstGeom>
        </p:spPr>
        <p:txBody>
          <a:bodyPr spcFirstLastPara="1" vert="horz" wrap="square" lIns="121900" tIns="121900" rIns="121900" bIns="121900" rtlCol="0" anchor="t" anchorCtr="0">
            <a:noAutofit/>
          </a:bodyPr>
          <a:lstStyle/>
          <a:p>
            <a:pPr marL="87313" indent="0">
              <a:buNone/>
            </a:pPr>
            <a:r>
              <a:rPr lang="en-GB" dirty="0">
                <a:solidFill>
                  <a:srgbClr val="63666B"/>
                </a:solidFill>
              </a:rPr>
              <a:t>Data may have limitations that prevent their use.</a:t>
            </a:r>
          </a:p>
          <a:p>
            <a:pPr marL="822888" indent="-342900">
              <a:buFont typeface="Wingdings" panose="05000000000000000000" pitchFamily="2" charset="2"/>
              <a:buChar char="q"/>
            </a:pPr>
            <a:r>
              <a:rPr lang="en-GB" dirty="0">
                <a:solidFill>
                  <a:srgbClr val="63666B"/>
                </a:solidFill>
              </a:rPr>
              <a:t>Data become </a:t>
            </a:r>
            <a:r>
              <a:rPr lang="en-GB" b="1" dirty="0">
                <a:solidFill>
                  <a:srgbClr val="63666B"/>
                </a:solidFill>
              </a:rPr>
              <a:t>obsolete</a:t>
            </a:r>
            <a:r>
              <a:rPr lang="en-GB" dirty="0">
                <a:solidFill>
                  <a:srgbClr val="63666B"/>
                </a:solidFill>
              </a:rPr>
              <a:t> during the </a:t>
            </a:r>
            <a:r>
              <a:rPr lang="en-GB" dirty="0" err="1">
                <a:solidFill>
                  <a:srgbClr val="63666B"/>
                </a:solidFill>
              </a:rPr>
              <a:t>intercensal</a:t>
            </a:r>
            <a:r>
              <a:rPr lang="en-GB" dirty="0">
                <a:solidFill>
                  <a:srgbClr val="63666B"/>
                </a:solidFill>
              </a:rPr>
              <a:t> period</a:t>
            </a:r>
          </a:p>
          <a:p>
            <a:pPr marL="822888" indent="-342900">
              <a:buFont typeface="Wingdings" panose="05000000000000000000" pitchFamily="2" charset="2"/>
              <a:buChar char="q"/>
            </a:pPr>
            <a:r>
              <a:rPr lang="en-GB" dirty="0">
                <a:solidFill>
                  <a:srgbClr val="63666B"/>
                </a:solidFill>
              </a:rPr>
              <a:t>Data have </a:t>
            </a:r>
            <a:r>
              <a:rPr lang="en-GB" b="1" dirty="0">
                <a:solidFill>
                  <a:srgbClr val="63666B"/>
                </a:solidFill>
              </a:rPr>
              <a:t>limited coverage </a:t>
            </a:r>
            <a:r>
              <a:rPr lang="en-GB" dirty="0">
                <a:solidFill>
                  <a:srgbClr val="63666B"/>
                </a:solidFill>
              </a:rPr>
              <a:t>of the country</a:t>
            </a:r>
          </a:p>
          <a:p>
            <a:pPr marL="822888" indent="-342900">
              <a:buFont typeface="Wingdings" panose="05000000000000000000" pitchFamily="2" charset="2"/>
              <a:buChar char="q"/>
            </a:pPr>
            <a:r>
              <a:rPr lang="en-GB" b="1" dirty="0">
                <a:solidFill>
                  <a:srgbClr val="63666B"/>
                </a:solidFill>
              </a:rPr>
              <a:t>Aggregation of data </a:t>
            </a:r>
            <a:r>
              <a:rPr lang="en-GB" dirty="0">
                <a:solidFill>
                  <a:srgbClr val="63666B"/>
                </a:solidFill>
              </a:rPr>
              <a:t>results in loss of information.</a:t>
            </a:r>
            <a:endParaRPr dirty="0">
              <a:solidFill>
                <a:srgbClr val="63666B"/>
              </a:solidFill>
            </a:endParaRPr>
          </a:p>
        </p:txBody>
      </p:sp>
      <p:pic>
        <p:nvPicPr>
          <p:cNvPr id="161" name="Google Shape;161;p34"/>
          <p:cNvPicPr preferRelativeResize="0"/>
          <p:nvPr/>
        </p:nvPicPr>
        <p:blipFill rotWithShape="1">
          <a:blip r:embed="rId3">
            <a:alphaModFix/>
          </a:blip>
          <a:srcRect l="3918" r="30000"/>
          <a:stretch/>
        </p:blipFill>
        <p:spPr>
          <a:xfrm>
            <a:off x="6415511" y="1465200"/>
            <a:ext cx="5343456" cy="4194700"/>
          </a:xfrm>
          <a:prstGeom prst="rect">
            <a:avLst/>
          </a:prstGeom>
          <a:noFill/>
          <a:ln>
            <a:noFill/>
          </a:ln>
        </p:spPr>
      </p:pic>
      <p:sp>
        <p:nvSpPr>
          <p:cNvPr id="162" name="Google Shape;162;p34"/>
          <p:cNvSpPr txBox="1"/>
          <p:nvPr/>
        </p:nvSpPr>
        <p:spPr>
          <a:xfrm>
            <a:off x="6534039" y="5719400"/>
            <a:ext cx="5106400" cy="338800"/>
          </a:xfrm>
          <a:prstGeom prst="rect">
            <a:avLst/>
          </a:prstGeom>
          <a:noFill/>
          <a:ln>
            <a:noFill/>
          </a:ln>
        </p:spPr>
        <p:txBody>
          <a:bodyPr spcFirstLastPara="1" wrap="square" lIns="91433" tIns="45700" rIns="91433" bIns="45700" anchor="ctr" anchorCtr="0">
            <a:noAutofit/>
          </a:bodyPr>
          <a:lstStyle/>
          <a:p>
            <a:pPr>
              <a:lnSpc>
                <a:spcPct val="115000"/>
              </a:lnSpc>
              <a:spcAft>
                <a:spcPts val="800"/>
              </a:spcAft>
            </a:pPr>
            <a:r>
              <a:rPr lang="en-GB" sz="1333" b="1" dirty="0">
                <a:solidFill>
                  <a:srgbClr val="63666B"/>
                </a:solidFill>
              </a:rPr>
              <a:t>Last census </a:t>
            </a:r>
            <a:r>
              <a:rPr lang="en-GB" sz="1333" dirty="0">
                <a:solidFill>
                  <a:srgbClr val="63666B"/>
                </a:solidFill>
              </a:rPr>
              <a:t>(UNFPA 2019).</a:t>
            </a:r>
            <a:endParaRPr sz="1333" dirty="0">
              <a:solidFill>
                <a:srgbClr val="63666B"/>
              </a:solidFill>
            </a:endParaRPr>
          </a:p>
        </p:txBody>
      </p:sp>
    </p:spTree>
    <p:extLst>
      <p:ext uri="{BB962C8B-B14F-4D97-AF65-F5344CB8AC3E}">
        <p14:creationId xmlns:p14="http://schemas.microsoft.com/office/powerpoint/2010/main" val="1484536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g7e13e29c32_0_291"/>
          <p:cNvPicPr preferRelativeResize="0"/>
          <p:nvPr/>
        </p:nvPicPr>
        <p:blipFill rotWithShape="1">
          <a:blip r:embed="rId3">
            <a:alphaModFix/>
          </a:blip>
          <a:srcRect l="1824" t="14706" r="1057" b="9327"/>
          <a:stretch/>
        </p:blipFill>
        <p:spPr>
          <a:xfrm>
            <a:off x="4478758" y="-74767"/>
            <a:ext cx="5968678" cy="6587327"/>
          </a:xfrm>
          <a:prstGeom prst="rect">
            <a:avLst/>
          </a:prstGeom>
          <a:noFill/>
          <a:ln>
            <a:noFill/>
          </a:ln>
        </p:spPr>
      </p:pic>
      <p:pic>
        <p:nvPicPr>
          <p:cNvPr id="292" name="Google Shape;292;g7e13e29c32_0_291"/>
          <p:cNvPicPr preferRelativeResize="0"/>
          <p:nvPr/>
        </p:nvPicPr>
        <p:blipFill rotWithShape="1">
          <a:blip r:embed="rId4">
            <a:alphaModFix/>
          </a:blip>
          <a:srcRect t="12927" b="8719"/>
          <a:stretch/>
        </p:blipFill>
        <p:spPr>
          <a:xfrm>
            <a:off x="239933" y="1529351"/>
            <a:ext cx="3431464" cy="34793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g7e13e29c32_0_299"/>
          <p:cNvPicPr preferRelativeResize="0"/>
          <p:nvPr/>
        </p:nvPicPr>
        <p:blipFill rotWithShape="1">
          <a:blip r:embed="rId3">
            <a:alphaModFix/>
          </a:blip>
          <a:srcRect l="1950" t="14398" r="1420" b="12210"/>
          <a:stretch/>
        </p:blipFill>
        <p:spPr>
          <a:xfrm>
            <a:off x="2455133" y="47403"/>
            <a:ext cx="6883800" cy="67649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7e13e29c32_0_306"/>
          <p:cNvPicPr preferRelativeResize="0"/>
          <p:nvPr/>
        </p:nvPicPr>
        <p:blipFill rotWithShape="1">
          <a:blip r:embed="rId3">
            <a:alphaModFix/>
          </a:blip>
          <a:srcRect l="1774" t="13788" r="1784" b="12158"/>
          <a:stretch/>
        </p:blipFill>
        <p:spPr>
          <a:xfrm>
            <a:off x="2430663" y="0"/>
            <a:ext cx="6901639" cy="6858000"/>
          </a:xfrm>
          <a:prstGeom prst="rect">
            <a:avLst/>
          </a:prstGeom>
          <a:noFill/>
          <a:ln>
            <a:noFill/>
          </a:ln>
        </p:spPr>
      </p:pic>
      <p:pic>
        <p:nvPicPr>
          <p:cNvPr id="310" name="Google Shape;310;g7e13e29c32_0_306"/>
          <p:cNvPicPr preferRelativeResize="0"/>
          <p:nvPr/>
        </p:nvPicPr>
        <p:blipFill rotWithShape="1">
          <a:blip r:embed="rId4">
            <a:alphaModFix/>
          </a:blip>
          <a:srcRect/>
          <a:stretch/>
        </p:blipFill>
        <p:spPr>
          <a:xfrm>
            <a:off x="1348542" y="6363233"/>
            <a:ext cx="1516860" cy="420000"/>
          </a:xfrm>
          <a:prstGeom prst="rect">
            <a:avLst/>
          </a:prstGeom>
          <a:noFill/>
          <a:ln>
            <a:noFill/>
          </a:ln>
        </p:spPr>
      </p:pic>
      <p:sp>
        <p:nvSpPr>
          <p:cNvPr id="311" name="Google Shape;311;g7e13e29c32_0_306"/>
          <p:cNvSpPr txBox="1"/>
          <p:nvPr/>
        </p:nvSpPr>
        <p:spPr>
          <a:xfrm>
            <a:off x="0" y="6363233"/>
            <a:ext cx="1402000" cy="420000"/>
          </a:xfrm>
          <a:prstGeom prst="rect">
            <a:avLst/>
          </a:prstGeom>
          <a:noFill/>
          <a:ln>
            <a:noFill/>
          </a:ln>
        </p:spPr>
        <p:txBody>
          <a:bodyPr spcFirstLastPara="1" wrap="square" lIns="121900" tIns="121900" rIns="121900" bIns="121900" anchor="t" anchorCtr="0">
            <a:noAutofit/>
          </a:bodyPr>
          <a:lstStyle/>
          <a:p>
            <a:pPr algn="r">
              <a:lnSpc>
                <a:spcPct val="130000"/>
              </a:lnSpc>
              <a:buClr>
                <a:srgbClr val="000000"/>
              </a:buClr>
              <a:buSzPts val="800"/>
            </a:pPr>
            <a:r>
              <a:rPr lang="sv" sz="1067">
                <a:solidFill>
                  <a:srgbClr val="095798"/>
                </a:solidFill>
                <a:latin typeface="Roboto Light"/>
                <a:ea typeface="Roboto Light"/>
                <a:cs typeface="Roboto Light"/>
                <a:sym typeface="Roboto Light"/>
              </a:rPr>
              <a:t>In partnership with</a:t>
            </a:r>
            <a:endParaRPr sz="1067">
              <a:solidFill>
                <a:srgbClr val="095798"/>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7e13e29c32_0_313"/>
          <p:cNvPicPr preferRelativeResize="0"/>
          <p:nvPr/>
        </p:nvPicPr>
        <p:blipFill rotWithShape="1">
          <a:blip r:embed="rId3">
            <a:alphaModFix/>
          </a:blip>
          <a:srcRect l="2348" t="13643" r="1810" b="12407"/>
          <a:stretch/>
        </p:blipFill>
        <p:spPr>
          <a:xfrm>
            <a:off x="2443774" y="0"/>
            <a:ext cx="6868588" cy="6858000"/>
          </a:xfrm>
          <a:prstGeom prst="rect">
            <a:avLst/>
          </a:prstGeom>
          <a:noFill/>
          <a:ln>
            <a:noFill/>
          </a:ln>
        </p:spPr>
      </p:pic>
      <p:pic>
        <p:nvPicPr>
          <p:cNvPr id="318" name="Google Shape;318;g7e13e29c32_0_313"/>
          <p:cNvPicPr preferRelativeResize="0"/>
          <p:nvPr/>
        </p:nvPicPr>
        <p:blipFill rotWithShape="1">
          <a:blip r:embed="rId4">
            <a:alphaModFix/>
          </a:blip>
          <a:srcRect/>
          <a:stretch/>
        </p:blipFill>
        <p:spPr>
          <a:xfrm>
            <a:off x="1348542" y="6363233"/>
            <a:ext cx="1516860" cy="420000"/>
          </a:xfrm>
          <a:prstGeom prst="rect">
            <a:avLst/>
          </a:prstGeom>
          <a:noFill/>
          <a:ln>
            <a:noFill/>
          </a:ln>
        </p:spPr>
      </p:pic>
      <p:sp>
        <p:nvSpPr>
          <p:cNvPr id="319" name="Google Shape;319;g7e13e29c32_0_313"/>
          <p:cNvSpPr txBox="1"/>
          <p:nvPr/>
        </p:nvSpPr>
        <p:spPr>
          <a:xfrm>
            <a:off x="0" y="6363233"/>
            <a:ext cx="1402000" cy="420000"/>
          </a:xfrm>
          <a:prstGeom prst="rect">
            <a:avLst/>
          </a:prstGeom>
          <a:noFill/>
          <a:ln>
            <a:noFill/>
          </a:ln>
        </p:spPr>
        <p:txBody>
          <a:bodyPr spcFirstLastPara="1" wrap="square" lIns="121900" tIns="121900" rIns="121900" bIns="121900" anchor="t" anchorCtr="0">
            <a:noAutofit/>
          </a:bodyPr>
          <a:lstStyle/>
          <a:p>
            <a:pPr algn="r">
              <a:lnSpc>
                <a:spcPct val="130000"/>
              </a:lnSpc>
              <a:buClr>
                <a:srgbClr val="000000"/>
              </a:buClr>
              <a:buSzPts val="800"/>
            </a:pPr>
            <a:r>
              <a:rPr lang="sv" sz="1067">
                <a:solidFill>
                  <a:srgbClr val="095798"/>
                </a:solidFill>
                <a:latin typeface="Roboto Light"/>
                <a:ea typeface="Roboto Light"/>
                <a:cs typeface="Roboto Light"/>
                <a:sym typeface="Roboto Light"/>
              </a:rPr>
              <a:t>In partnership with</a:t>
            </a:r>
            <a:endParaRPr sz="1067">
              <a:solidFill>
                <a:srgbClr val="095798"/>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3"/>
        <p:cNvGrpSpPr/>
        <p:nvPr/>
      </p:nvGrpSpPr>
      <p:grpSpPr>
        <a:xfrm>
          <a:off x="0" y="0"/>
          <a:ext cx="0" cy="0"/>
          <a:chOff x="0" y="0"/>
          <a:chExt cx="0" cy="0"/>
        </a:xfrm>
      </p:grpSpPr>
      <p:pic>
        <p:nvPicPr>
          <p:cNvPr id="324" name="Google Shape;324;g7e13e29c32_0_460"/>
          <p:cNvPicPr preferRelativeResize="0"/>
          <p:nvPr/>
        </p:nvPicPr>
        <p:blipFill rotWithShape="1">
          <a:blip r:embed="rId3"/>
          <a:srcRect l="1662" t="4351" r="1661"/>
          <a:stretch/>
        </p:blipFill>
        <p:spPr>
          <a:xfrm>
            <a:off x="952939" y="640080"/>
            <a:ext cx="5637787" cy="5577840"/>
          </a:xfrm>
          <a:prstGeom prst="rect">
            <a:avLst/>
          </a:prstGeom>
          <a:noFill/>
        </p:spPr>
      </p:pic>
      <p:sp>
        <p:nvSpPr>
          <p:cNvPr id="325" name="Google Shape;325;g7e13e29c32_0_460"/>
          <p:cNvSpPr txBox="1"/>
          <p:nvPr/>
        </p:nvSpPr>
        <p:spPr>
          <a:xfrm>
            <a:off x="8096885" y="640080"/>
            <a:ext cx="3659246" cy="2926080"/>
          </a:xfrm>
          <a:prstGeom prst="rect">
            <a:avLst/>
          </a:prstGeom>
        </p:spPr>
        <p:txBody>
          <a:bodyPr spcFirstLastPara="1" vert="horz" lIns="91440" tIns="45720" rIns="91440" bIns="45720" rtlCol="0" anchor="b" anchorCtr="0">
            <a:normAutofit/>
          </a:bodyPr>
          <a:lstStyle/>
          <a:p>
            <a:pPr defTabSz="914400">
              <a:lnSpc>
                <a:spcPct val="85000"/>
              </a:lnSpc>
              <a:spcBef>
                <a:spcPct val="0"/>
              </a:spcBef>
              <a:spcAft>
                <a:spcPts val="600"/>
              </a:spcAft>
              <a:buClr>
                <a:srgbClr val="000000"/>
              </a:buClr>
              <a:buSzPts val="1800"/>
            </a:pPr>
            <a:r>
              <a:rPr lang="en-US" sz="4400" b="1" spc="-50">
                <a:solidFill>
                  <a:srgbClr val="FFFFFF"/>
                </a:solidFill>
                <a:latin typeface="+mj-lt"/>
                <a:ea typeface="+mj-ea"/>
                <a:cs typeface="+mj-cs"/>
                <a:sym typeface="Merriweather"/>
              </a:rPr>
              <a:t>Zoom sur Kimbwalu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BC78-7DD7-47DF-A26C-1AF3BA87535D}"/>
              </a:ext>
            </a:extLst>
          </p:cNvPr>
          <p:cNvSpPr>
            <a:spLocks noGrp="1"/>
          </p:cNvSpPr>
          <p:nvPr>
            <p:ph type="title"/>
          </p:nvPr>
        </p:nvSpPr>
        <p:spPr>
          <a:xfrm>
            <a:off x="1122933" y="84136"/>
            <a:ext cx="10057336" cy="857251"/>
          </a:xfrm>
        </p:spPr>
        <p:txBody>
          <a:bodyPr/>
          <a:lstStyle/>
          <a:p>
            <a:r>
              <a:rPr lang="en-US" sz="3200" dirty="0"/>
              <a:t>Integrated catchment areas at 1km radius for fixed and temporary posts – Kashere ward, Akko LGA, Gombe state</a:t>
            </a:r>
          </a:p>
        </p:txBody>
      </p:sp>
      <p:sp>
        <p:nvSpPr>
          <p:cNvPr id="7" name="Google Shape;155;p6">
            <a:extLst>
              <a:ext uri="{FF2B5EF4-FFF2-40B4-BE49-F238E27FC236}">
                <a16:creationId xmlns:a16="http://schemas.microsoft.com/office/drawing/2014/main" id="{E971998D-9E65-41EE-993D-AE3D662241E1}"/>
              </a:ext>
            </a:extLst>
          </p:cNvPr>
          <p:cNvSpPr/>
          <p:nvPr/>
        </p:nvSpPr>
        <p:spPr>
          <a:xfrm>
            <a:off x="8552326" y="3665284"/>
            <a:ext cx="1236381" cy="163092"/>
          </a:xfrm>
          <a:prstGeom prst="rightArrow">
            <a:avLst>
              <a:gd name="adj1" fmla="val 50000"/>
              <a:gd name="adj2"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9C5E453C-B415-D6C7-9826-5D4619F97C91}"/>
              </a:ext>
            </a:extLst>
          </p:cNvPr>
          <p:cNvPicPr>
            <a:picLocks noChangeAspect="1"/>
          </p:cNvPicPr>
          <p:nvPr/>
        </p:nvPicPr>
        <p:blipFill>
          <a:blip r:embed="rId2"/>
          <a:stretch>
            <a:fillRect/>
          </a:stretch>
        </p:blipFill>
        <p:spPr>
          <a:xfrm>
            <a:off x="9845858" y="1159067"/>
            <a:ext cx="2346142" cy="5293361"/>
          </a:xfrm>
          <a:prstGeom prst="rect">
            <a:avLst/>
          </a:prstGeom>
        </p:spPr>
      </p:pic>
      <p:pic>
        <p:nvPicPr>
          <p:cNvPr id="5" name="Picture 4">
            <a:extLst>
              <a:ext uri="{FF2B5EF4-FFF2-40B4-BE49-F238E27FC236}">
                <a16:creationId xmlns:a16="http://schemas.microsoft.com/office/drawing/2014/main" id="{02326EDD-3362-CA33-33E1-C9BFE196C15F}"/>
              </a:ext>
            </a:extLst>
          </p:cNvPr>
          <p:cNvPicPr>
            <a:picLocks noChangeAspect="1"/>
          </p:cNvPicPr>
          <p:nvPr/>
        </p:nvPicPr>
        <p:blipFill>
          <a:blip r:embed="rId3"/>
          <a:stretch>
            <a:fillRect/>
          </a:stretch>
        </p:blipFill>
        <p:spPr>
          <a:xfrm>
            <a:off x="40855" y="1128331"/>
            <a:ext cx="9249140" cy="5314423"/>
          </a:xfrm>
          <a:prstGeom prst="rect">
            <a:avLst/>
          </a:prstGeom>
        </p:spPr>
      </p:pic>
    </p:spTree>
    <p:extLst>
      <p:ext uri="{BB962C8B-B14F-4D97-AF65-F5344CB8AC3E}">
        <p14:creationId xmlns:p14="http://schemas.microsoft.com/office/powerpoint/2010/main" val="2640301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C8CC-1520-4F8D-984F-8CB00FAF889B}"/>
              </a:ext>
            </a:extLst>
          </p:cNvPr>
          <p:cNvSpPr>
            <a:spLocks noGrp="1"/>
          </p:cNvSpPr>
          <p:nvPr>
            <p:ph type="title"/>
          </p:nvPr>
        </p:nvSpPr>
        <p:spPr/>
        <p:txBody>
          <a:bodyPr/>
          <a:lstStyle/>
          <a:p>
            <a:r>
              <a:rPr lang="en-US" sz="3600" dirty="0"/>
              <a:t>Map tables for estimated total population per catchment area</a:t>
            </a:r>
            <a:endParaRPr lang="en-US" dirty="0"/>
          </a:p>
        </p:txBody>
      </p:sp>
      <p:pic>
        <p:nvPicPr>
          <p:cNvPr id="7" name="Picture 6">
            <a:extLst>
              <a:ext uri="{FF2B5EF4-FFF2-40B4-BE49-F238E27FC236}">
                <a16:creationId xmlns:a16="http://schemas.microsoft.com/office/drawing/2014/main" id="{3616DE88-03BF-1149-4D71-86B5E40508A3}"/>
              </a:ext>
            </a:extLst>
          </p:cNvPr>
          <p:cNvPicPr>
            <a:picLocks noChangeAspect="1"/>
          </p:cNvPicPr>
          <p:nvPr/>
        </p:nvPicPr>
        <p:blipFill>
          <a:blip r:embed="rId2"/>
          <a:stretch>
            <a:fillRect/>
          </a:stretch>
        </p:blipFill>
        <p:spPr>
          <a:xfrm>
            <a:off x="668512" y="1121869"/>
            <a:ext cx="10688490" cy="5363455"/>
          </a:xfrm>
          <a:prstGeom prst="rect">
            <a:avLst/>
          </a:prstGeom>
        </p:spPr>
      </p:pic>
    </p:spTree>
    <p:extLst>
      <p:ext uri="{BB962C8B-B14F-4D97-AF65-F5344CB8AC3E}">
        <p14:creationId xmlns:p14="http://schemas.microsoft.com/office/powerpoint/2010/main" val="1545585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6000" y="-49400"/>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br>
              <a:rPr lang="en" sz="7200" b="1" dirty="0">
                <a:solidFill>
                  <a:srgbClr val="FFFFFF"/>
                </a:solidFill>
                <a:latin typeface="Lato"/>
                <a:ea typeface="Lato"/>
                <a:cs typeface="Lato"/>
                <a:sym typeface="Lato"/>
              </a:rPr>
            </a:br>
            <a:br>
              <a:rPr lang="en" sz="7200" b="1" dirty="0">
                <a:solidFill>
                  <a:srgbClr val="FFFFFF"/>
                </a:solidFill>
                <a:latin typeface="Lato"/>
                <a:ea typeface="Lato"/>
                <a:cs typeface="Lato"/>
                <a:sym typeface="Lato"/>
              </a:rPr>
            </a:br>
            <a:r>
              <a:rPr lang="en" sz="7200" b="1" dirty="0">
                <a:solidFill>
                  <a:srgbClr val="FFFFFF"/>
                </a:solidFill>
                <a:latin typeface="Lato"/>
                <a:ea typeface="Lato"/>
                <a:cs typeface="Lato"/>
                <a:sym typeface="Lato"/>
              </a:rPr>
              <a:t>Needs assessment</a:t>
            </a:r>
            <a:br>
              <a:rPr lang="en" sz="7200" b="1" dirty="0">
                <a:solidFill>
                  <a:srgbClr val="FFFFFF"/>
                </a:solidFill>
                <a:latin typeface="Lato"/>
                <a:ea typeface="Lato"/>
                <a:cs typeface="Lato"/>
                <a:sym typeface="Lato"/>
              </a:rPr>
            </a:br>
            <a:r>
              <a:rPr lang="en" sz="3600" b="1" dirty="0">
                <a:solidFill>
                  <a:srgbClr val="FFFFFF"/>
                </a:solidFill>
                <a:latin typeface="Lato"/>
                <a:ea typeface="Lato"/>
                <a:cs typeface="Lato"/>
                <a:sym typeface="Lato"/>
              </a:rPr>
              <a:t>School placement optimisation </a:t>
            </a:r>
            <a:br>
              <a:rPr lang="en" sz="3600" b="1" dirty="0">
                <a:solidFill>
                  <a:srgbClr val="FFFFFF"/>
                </a:solidFill>
                <a:latin typeface="Lato"/>
                <a:ea typeface="Lato"/>
                <a:cs typeface="Lato"/>
                <a:sym typeface="Lato"/>
              </a:rPr>
            </a:br>
            <a:r>
              <a:rPr lang="en" sz="3600" b="1" dirty="0">
                <a:solidFill>
                  <a:srgbClr val="FFFFFF"/>
                </a:solidFill>
                <a:latin typeface="Lato"/>
                <a:ea typeface="Lato"/>
                <a:cs typeface="Lato"/>
                <a:sym typeface="Lato"/>
              </a:rPr>
              <a:t>in Nigeria</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1870626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7e13e29c32_0_593"/>
          <p:cNvSpPr/>
          <p:nvPr/>
        </p:nvSpPr>
        <p:spPr>
          <a:xfrm>
            <a:off x="4151125" y="0"/>
            <a:ext cx="8040800" cy="5685200"/>
          </a:xfrm>
          <a:prstGeom prst="rect">
            <a:avLst/>
          </a:prstGeom>
          <a:solidFill>
            <a:srgbClr val="FFFFFF"/>
          </a:solidFill>
          <a:ln>
            <a:noFill/>
          </a:ln>
        </p:spPr>
        <p:txBody>
          <a:bodyPr spcFirstLastPara="1" wrap="square" lIns="91433" tIns="91433" rIns="91433" bIns="91433"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43" name="Google Shape;343;g7e13e29c32_0_593"/>
          <p:cNvPicPr preferRelativeResize="0"/>
          <p:nvPr/>
        </p:nvPicPr>
        <p:blipFill rotWithShape="1">
          <a:blip r:embed="rId3">
            <a:alphaModFix/>
          </a:blip>
          <a:srcRect l="1661" t="4351" b="2478"/>
          <a:stretch/>
        </p:blipFill>
        <p:spPr>
          <a:xfrm>
            <a:off x="3852817" y="416688"/>
            <a:ext cx="7740649" cy="4851824"/>
          </a:xfrm>
          <a:prstGeom prst="rect">
            <a:avLst/>
          </a:prstGeom>
          <a:noFill/>
          <a:ln>
            <a:noFill/>
          </a:ln>
        </p:spPr>
      </p:pic>
      <p:pic>
        <p:nvPicPr>
          <p:cNvPr id="344" name="Google Shape;344;g7e13e29c32_0_593"/>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345" name="Google Shape;345;g7e13e29c32_0_593"/>
          <p:cNvSpPr txBox="1">
            <a:spLocks noGrp="1"/>
          </p:cNvSpPr>
          <p:nvPr>
            <p:ph type="title" idx="4294967295"/>
          </p:nvPr>
        </p:nvSpPr>
        <p:spPr>
          <a:xfrm>
            <a:off x="0" y="458788"/>
            <a:ext cx="10918825" cy="547687"/>
          </a:xfrm>
          <a:prstGeom prst="rect">
            <a:avLst/>
          </a:prstGeom>
          <a:noFill/>
          <a:ln>
            <a:noFill/>
          </a:ln>
        </p:spPr>
        <p:txBody>
          <a:bodyPr spcFirstLastPara="1" vert="horz" wrap="square" lIns="91433" tIns="45700" rIns="91433" bIns="45700" rtlCol="0" anchor="ctr" anchorCtr="0">
            <a:noAutofit/>
          </a:bodyPr>
          <a:lstStyle/>
          <a:p>
            <a:pPr>
              <a:lnSpc>
                <a:spcPct val="90000"/>
              </a:lnSpc>
              <a:spcBef>
                <a:spcPts val="0"/>
              </a:spcBef>
              <a:buClr>
                <a:schemeClr val="dk1"/>
              </a:buClr>
              <a:buSzPts val="1100"/>
            </a:pPr>
            <a:r>
              <a:rPr lang="sv" sz="3067" b="1" dirty="0">
                <a:solidFill>
                  <a:schemeClr val="accent2"/>
                </a:solidFill>
                <a:latin typeface="Merriweather"/>
                <a:ea typeface="Merriweather"/>
                <a:cs typeface="Merriweather"/>
                <a:sym typeface="Merriweather"/>
              </a:rPr>
              <a:t>Kauru, Kaduna</a:t>
            </a:r>
            <a:endParaRPr sz="4400" b="1" dirty="0">
              <a:solidFill>
                <a:schemeClr val="accent2"/>
              </a:solidFill>
              <a:latin typeface="Merriweather"/>
              <a:ea typeface="Merriweather"/>
              <a:cs typeface="Merriweather"/>
              <a:sym typeface="Merriweather"/>
            </a:endParaRPr>
          </a:p>
          <a:p>
            <a:pPr>
              <a:lnSpc>
                <a:spcPct val="90000"/>
              </a:lnSpc>
              <a:spcBef>
                <a:spcPts val="0"/>
              </a:spcBef>
              <a:buSzPts val="1400"/>
            </a:pPr>
            <a:endParaRPr dirty="0"/>
          </a:p>
        </p:txBody>
      </p:sp>
      <p:sp>
        <p:nvSpPr>
          <p:cNvPr id="2" name="Rectangle 1"/>
          <p:cNvSpPr/>
          <p:nvPr/>
        </p:nvSpPr>
        <p:spPr>
          <a:xfrm>
            <a:off x="1423806" y="5727300"/>
            <a:ext cx="5553123" cy="369332"/>
          </a:xfrm>
          <a:prstGeom prst="rect">
            <a:avLst/>
          </a:prstGeom>
        </p:spPr>
        <p:txBody>
          <a:bodyPr wrap="none">
            <a:spAutoFit/>
          </a:bodyPr>
          <a:lstStyle/>
          <a:p>
            <a:r>
              <a:rPr lang="en-GB" dirty="0"/>
              <a:t>In partnership with Universal Basic Education Commission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7e13e29c32_0_690"/>
          <p:cNvSpPr/>
          <p:nvPr/>
        </p:nvSpPr>
        <p:spPr>
          <a:xfrm>
            <a:off x="6096000" y="628725"/>
            <a:ext cx="6096000" cy="578800"/>
          </a:xfrm>
          <a:prstGeom prst="roundRect">
            <a:avLst>
              <a:gd name="adj" fmla="val 16667"/>
            </a:avLst>
          </a:prstGeom>
          <a:solidFill>
            <a:srgbClr val="F9AF33"/>
          </a:solidFill>
          <a:ln>
            <a:noFill/>
          </a:ln>
        </p:spPr>
        <p:txBody>
          <a:bodyPr spcFirstLastPara="1" wrap="square" lIns="91433" tIns="91433" rIns="91433" bIns="91433" anchor="ctr" anchorCtr="0">
            <a:noAutofit/>
          </a:bodyPr>
          <a:lstStyle/>
          <a:p>
            <a:pPr>
              <a:buClr>
                <a:srgbClr val="000000"/>
              </a:buClr>
              <a:buSzPts val="1100"/>
            </a:pPr>
            <a:endParaRPr sz="1467">
              <a:solidFill>
                <a:srgbClr val="AB3933"/>
              </a:solidFill>
              <a:latin typeface="Arial"/>
              <a:ea typeface="Arial"/>
              <a:cs typeface="Arial"/>
              <a:sym typeface="Arial"/>
            </a:endParaRPr>
          </a:p>
        </p:txBody>
      </p:sp>
      <p:sp>
        <p:nvSpPr>
          <p:cNvPr id="352" name="Google Shape;352;g7e13e29c32_0_690"/>
          <p:cNvSpPr/>
          <p:nvPr/>
        </p:nvSpPr>
        <p:spPr>
          <a:xfrm>
            <a:off x="-37" y="628725"/>
            <a:ext cx="6096000" cy="578800"/>
          </a:xfrm>
          <a:prstGeom prst="roundRect">
            <a:avLst>
              <a:gd name="adj" fmla="val 16667"/>
            </a:avLst>
          </a:prstGeom>
          <a:solidFill>
            <a:srgbClr val="AB3933"/>
          </a:solidFill>
          <a:ln>
            <a:noFill/>
          </a:ln>
        </p:spPr>
        <p:txBody>
          <a:bodyPr spcFirstLastPara="1" wrap="square" lIns="91433" tIns="91433" rIns="91433" bIns="91433" anchor="ctr" anchorCtr="0">
            <a:noAutofit/>
          </a:bodyPr>
          <a:lstStyle/>
          <a:p>
            <a:pPr>
              <a:buClr>
                <a:srgbClr val="000000"/>
              </a:buClr>
              <a:buSzPts val="1100"/>
            </a:pPr>
            <a:endParaRPr sz="1467">
              <a:solidFill>
                <a:srgbClr val="AB3933"/>
              </a:solidFill>
              <a:latin typeface="Arial"/>
              <a:ea typeface="Arial"/>
              <a:cs typeface="Arial"/>
              <a:sym typeface="Arial"/>
            </a:endParaRPr>
          </a:p>
        </p:txBody>
      </p:sp>
      <p:sp>
        <p:nvSpPr>
          <p:cNvPr id="354" name="Google Shape;354;g7e13e29c32_0_690"/>
          <p:cNvSpPr txBox="1"/>
          <p:nvPr/>
        </p:nvSpPr>
        <p:spPr>
          <a:xfrm>
            <a:off x="365425" y="983700"/>
            <a:ext cx="10895200" cy="747200"/>
          </a:xfrm>
          <a:prstGeom prst="rect">
            <a:avLst/>
          </a:prstGeom>
          <a:noFill/>
          <a:ln>
            <a:noFill/>
          </a:ln>
        </p:spPr>
        <p:txBody>
          <a:bodyPr spcFirstLastPara="1" wrap="square" lIns="91433" tIns="91433" rIns="91433" bIns="91433" anchor="t" anchorCtr="0">
            <a:noAutofit/>
          </a:bodyPr>
          <a:lstStyle/>
          <a:p>
            <a:pPr>
              <a:lnSpc>
                <a:spcPct val="115000"/>
              </a:lnSpc>
              <a:buClr>
                <a:srgbClr val="000000"/>
              </a:buClr>
              <a:buSzPts val="1400"/>
            </a:pPr>
            <a:endParaRPr sz="1867">
              <a:solidFill>
                <a:srgbClr val="000000"/>
              </a:solidFill>
              <a:latin typeface="Lato"/>
              <a:ea typeface="Lato"/>
              <a:cs typeface="Lato"/>
              <a:sym typeface="Lato"/>
            </a:endParaRPr>
          </a:p>
        </p:txBody>
      </p:sp>
      <p:sp>
        <p:nvSpPr>
          <p:cNvPr id="355" name="Google Shape;355;g7e13e29c32_0_690"/>
          <p:cNvSpPr txBox="1"/>
          <p:nvPr/>
        </p:nvSpPr>
        <p:spPr>
          <a:xfrm>
            <a:off x="6701413" y="713951"/>
            <a:ext cx="4885200" cy="412800"/>
          </a:xfrm>
          <a:prstGeom prst="rect">
            <a:avLst/>
          </a:prstGeom>
          <a:noFill/>
          <a:ln>
            <a:noFill/>
          </a:ln>
        </p:spPr>
        <p:txBody>
          <a:bodyPr spcFirstLastPara="1" wrap="square" lIns="91433" tIns="91433" rIns="91433" bIns="91433" anchor="t" anchorCtr="0">
            <a:noAutofit/>
          </a:bodyPr>
          <a:lstStyle/>
          <a:p>
            <a:pPr algn="ctr">
              <a:buClr>
                <a:srgbClr val="000000"/>
              </a:buClr>
              <a:buSzPts val="1400"/>
            </a:pPr>
            <a:r>
              <a:rPr lang="sv" sz="1867" b="1">
                <a:solidFill>
                  <a:srgbClr val="FFFFFF"/>
                </a:solidFill>
                <a:latin typeface="Lato"/>
                <a:ea typeface="Lato"/>
                <a:cs typeface="Lato"/>
                <a:sym typeface="Lato"/>
              </a:rPr>
              <a:t>Ward-level</a:t>
            </a:r>
            <a:r>
              <a:rPr lang="sv" sz="1467">
                <a:solidFill>
                  <a:srgbClr val="FFFFFF"/>
                </a:solidFill>
                <a:latin typeface="Lato"/>
                <a:ea typeface="Lato"/>
                <a:cs typeface="Lato"/>
                <a:sym typeface="Lato"/>
              </a:rPr>
              <a:t> </a:t>
            </a:r>
            <a:endParaRPr sz="1467">
              <a:solidFill>
                <a:srgbClr val="FFFFFF"/>
              </a:solidFill>
              <a:latin typeface="Lato"/>
              <a:ea typeface="Lato"/>
              <a:cs typeface="Lato"/>
              <a:sym typeface="Lato"/>
            </a:endParaRPr>
          </a:p>
        </p:txBody>
      </p:sp>
      <p:sp>
        <p:nvSpPr>
          <p:cNvPr id="356" name="Google Shape;356;g7e13e29c32_0_690"/>
          <p:cNvSpPr txBox="1"/>
          <p:nvPr/>
        </p:nvSpPr>
        <p:spPr>
          <a:xfrm>
            <a:off x="689363" y="713951"/>
            <a:ext cx="4717200" cy="412800"/>
          </a:xfrm>
          <a:prstGeom prst="rect">
            <a:avLst/>
          </a:prstGeom>
          <a:noFill/>
          <a:ln>
            <a:noFill/>
          </a:ln>
        </p:spPr>
        <p:txBody>
          <a:bodyPr spcFirstLastPara="1" wrap="square" lIns="91433" tIns="91433" rIns="91433" bIns="91433" anchor="t" anchorCtr="0">
            <a:noAutofit/>
          </a:bodyPr>
          <a:lstStyle/>
          <a:p>
            <a:pPr algn="ctr">
              <a:buClr>
                <a:srgbClr val="000000"/>
              </a:buClr>
              <a:buSzPts val="1400"/>
            </a:pPr>
            <a:r>
              <a:rPr lang="sv" sz="1867" b="1">
                <a:solidFill>
                  <a:srgbClr val="FFFFFF"/>
                </a:solidFill>
                <a:latin typeface="Lato"/>
                <a:ea typeface="Lato"/>
                <a:cs typeface="Lato"/>
                <a:sym typeface="Lato"/>
              </a:rPr>
              <a:t>LGA-level</a:t>
            </a:r>
            <a:r>
              <a:rPr lang="sv" sz="1467">
                <a:solidFill>
                  <a:srgbClr val="FFFFFF"/>
                </a:solidFill>
                <a:latin typeface="Lato"/>
                <a:ea typeface="Lato"/>
                <a:cs typeface="Lato"/>
                <a:sym typeface="Lato"/>
              </a:rPr>
              <a:t>  </a:t>
            </a:r>
            <a:endParaRPr sz="1467">
              <a:solidFill>
                <a:srgbClr val="FFFFFF"/>
              </a:solidFill>
              <a:latin typeface="Lato"/>
              <a:ea typeface="Lato"/>
              <a:cs typeface="Lato"/>
              <a:sym typeface="Lato"/>
            </a:endParaRPr>
          </a:p>
        </p:txBody>
      </p:sp>
      <p:pic>
        <p:nvPicPr>
          <p:cNvPr id="357" name="Google Shape;357;g7e13e29c32_0_690"/>
          <p:cNvPicPr preferRelativeResize="0"/>
          <p:nvPr/>
        </p:nvPicPr>
        <p:blipFill rotWithShape="1">
          <a:blip r:embed="rId3">
            <a:alphaModFix/>
          </a:blip>
          <a:srcRect t="19180" b="14197"/>
          <a:stretch/>
        </p:blipFill>
        <p:spPr>
          <a:xfrm>
            <a:off x="640639" y="1353475"/>
            <a:ext cx="4814651" cy="4151048"/>
          </a:xfrm>
          <a:prstGeom prst="rect">
            <a:avLst/>
          </a:prstGeom>
          <a:noFill/>
          <a:ln>
            <a:noFill/>
          </a:ln>
        </p:spPr>
      </p:pic>
      <p:pic>
        <p:nvPicPr>
          <p:cNvPr id="358" name="Google Shape;358;g7e13e29c32_0_690"/>
          <p:cNvPicPr preferRelativeResize="0"/>
          <p:nvPr/>
        </p:nvPicPr>
        <p:blipFill rotWithShape="1">
          <a:blip r:embed="rId4">
            <a:alphaModFix/>
          </a:blip>
          <a:srcRect t="18224" b="14871"/>
          <a:stretch/>
        </p:blipFill>
        <p:spPr>
          <a:xfrm>
            <a:off x="6736688" y="1344600"/>
            <a:ext cx="4814651" cy="416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population data have you already used and at which scale?</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907891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3"/>
        <p:cNvGrpSpPr/>
        <p:nvPr/>
      </p:nvGrpSpPr>
      <p:grpSpPr>
        <a:xfrm>
          <a:off x="0" y="0"/>
          <a:ext cx="0" cy="0"/>
          <a:chOff x="0" y="0"/>
          <a:chExt cx="0" cy="0"/>
        </a:xfrm>
      </p:grpSpPr>
      <p:sp>
        <p:nvSpPr>
          <p:cNvPr id="364" name="Google Shape;364;g7e13e29c32_0_789"/>
          <p:cNvSpPr txBox="1">
            <a:spLocks noGrp="1"/>
          </p:cNvSpPr>
          <p:nvPr>
            <p:ph type="title"/>
          </p:nvPr>
        </p:nvSpPr>
        <p:spPr>
          <a:xfrm>
            <a:off x="492370" y="516835"/>
            <a:ext cx="3084844" cy="2103875"/>
          </a:xfrm>
          <a:prstGeom prst="rect">
            <a:avLst/>
          </a:prstGeom>
        </p:spPr>
        <p:txBody>
          <a:bodyPr spcFirstLastPara="1" vert="horz" lIns="91433" tIns="45700" rIns="91433" bIns="45700" rtlCol="0" anchorCtr="0">
            <a:normAutofit/>
          </a:bodyPr>
          <a:lstStyle/>
          <a:p>
            <a:pPr>
              <a:spcBef>
                <a:spcPts val="0"/>
              </a:spcBef>
              <a:buSzPts val="1400"/>
            </a:pPr>
            <a:r>
              <a:rPr lang="en-GB" sz="3600" b="1">
                <a:solidFill>
                  <a:srgbClr val="FFFFFF"/>
                </a:solidFill>
                <a:latin typeface="Lato"/>
                <a:ea typeface="Lato"/>
                <a:cs typeface="Lato"/>
                <a:sym typeface="Lato"/>
              </a:rPr>
              <a:t>School Optimisation Tool</a:t>
            </a:r>
          </a:p>
        </p:txBody>
      </p:sp>
      <p:sp>
        <p:nvSpPr>
          <p:cNvPr id="365" name="Google Shape;365;g7e13e29c32_0_789"/>
          <p:cNvSpPr txBox="1">
            <a:spLocks noGrp="1"/>
          </p:cNvSpPr>
          <p:nvPr>
            <p:ph idx="1"/>
          </p:nvPr>
        </p:nvSpPr>
        <p:spPr>
          <a:xfrm>
            <a:off x="492371" y="2653800"/>
            <a:ext cx="3084844" cy="3335519"/>
          </a:xfrm>
          <a:prstGeom prst="rect">
            <a:avLst/>
          </a:prstGeom>
        </p:spPr>
        <p:txBody>
          <a:bodyPr spcFirstLastPara="1" vert="horz" lIns="91433" tIns="45700" rIns="91433" bIns="45700" rtlCol="0" anchorCtr="0">
            <a:normAutofit/>
          </a:bodyPr>
          <a:lstStyle/>
          <a:p>
            <a:pPr>
              <a:buClr>
                <a:srgbClr val="000000"/>
              </a:buClr>
              <a:buSzPts val="1100"/>
            </a:pPr>
            <a:r>
              <a:rPr lang="en-US" sz="1500" b="1">
                <a:solidFill>
                  <a:srgbClr val="FFFFFF"/>
                </a:solidFill>
                <a:latin typeface="Lato"/>
                <a:ea typeface="Lato"/>
                <a:cs typeface="Lato"/>
                <a:sym typeface="Lato"/>
              </a:rPr>
              <a:t>Simulated School Placement (200 schools) </a:t>
            </a:r>
          </a:p>
        </p:txBody>
      </p:sp>
      <p:pic>
        <p:nvPicPr>
          <p:cNvPr id="366" name="Google Shape;366;g7e13e29c32_0_789"/>
          <p:cNvPicPr preferRelativeResize="0"/>
          <p:nvPr/>
        </p:nvPicPr>
        <p:blipFill rotWithShape="1">
          <a:blip r:embed="rId3"/>
          <a:stretch/>
        </p:blipFill>
        <p:spPr>
          <a:xfrm>
            <a:off x="5166210" y="640080"/>
            <a:ext cx="5949695" cy="5577840"/>
          </a:xfrm>
          <a:prstGeom prst="rect">
            <a:avLst/>
          </a:prstGeom>
          <a:noFill/>
        </p:spPr>
      </p:pic>
      <p:pic>
        <p:nvPicPr>
          <p:cNvPr id="368" name="Google Shape;368;g7e13e29c32_0_789"/>
          <p:cNvPicPr preferRelativeResize="0"/>
          <p:nvPr/>
        </p:nvPicPr>
        <p:blipFill rotWithShape="1">
          <a:blip r:embed="rId4">
            <a:alphaModFix/>
          </a:blip>
          <a:srcRect/>
          <a:stretch/>
        </p:blipFill>
        <p:spPr>
          <a:xfrm>
            <a:off x="305545" y="5984875"/>
            <a:ext cx="576264" cy="5762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dirty="0">
                <a:solidFill>
                  <a:srgbClr val="FFFFFF"/>
                </a:solidFill>
                <a:latin typeface="Lato"/>
                <a:ea typeface="Lato"/>
                <a:cs typeface="Lato"/>
                <a:sym typeface="Lato"/>
              </a:rPr>
              <a:t>Other use cases</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764085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p:nvPr/>
        </p:nvSpPr>
        <p:spPr>
          <a:xfrm>
            <a:off x="474833" y="2189882"/>
            <a:ext cx="4196700" cy="3971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3000">
                <a:solidFill>
                  <a:srgbClr val="000000"/>
                </a:solidFill>
                <a:latin typeface="Lato"/>
                <a:ea typeface="Lato"/>
                <a:cs typeface="Lato"/>
                <a:sym typeface="Lato"/>
              </a:rPr>
              <a:t>Settlement maps, population data, and building footprints enable </a:t>
            </a:r>
            <a:r>
              <a:rPr lang="en-US" sz="3000" b="1">
                <a:solidFill>
                  <a:srgbClr val="A93C35"/>
                </a:solidFill>
                <a:latin typeface="Lato"/>
                <a:ea typeface="Lato"/>
                <a:cs typeface="Lato"/>
                <a:sym typeface="Lato"/>
              </a:rPr>
              <a:t>cost-effective plans </a:t>
            </a:r>
            <a:r>
              <a:rPr lang="en-US" sz="3000">
                <a:solidFill>
                  <a:srgbClr val="000000"/>
                </a:solidFill>
                <a:latin typeface="Lato"/>
                <a:ea typeface="Lato"/>
                <a:cs typeface="Lato"/>
                <a:sym typeface="Lato"/>
              </a:rPr>
              <a:t>for universal electricity access.</a:t>
            </a:r>
            <a:endParaRPr/>
          </a:p>
        </p:txBody>
      </p:sp>
      <p:pic>
        <p:nvPicPr>
          <p:cNvPr id="726" name="Google Shape;726;p63"/>
          <p:cNvPicPr preferRelativeResize="0"/>
          <p:nvPr/>
        </p:nvPicPr>
        <p:blipFill rotWithShape="1">
          <a:blip r:embed="rId3">
            <a:alphaModFix/>
          </a:blip>
          <a:srcRect l="2002" t="2381" r="1723" b="2751"/>
          <a:stretch/>
        </p:blipFill>
        <p:spPr>
          <a:xfrm>
            <a:off x="5565913" y="863397"/>
            <a:ext cx="6326050" cy="4675228"/>
          </a:xfrm>
          <a:prstGeom prst="rect">
            <a:avLst/>
          </a:prstGeom>
          <a:noFill/>
          <a:ln>
            <a:noFill/>
          </a:ln>
        </p:spPr>
      </p:pic>
      <p:pic>
        <p:nvPicPr>
          <p:cNvPr id="727" name="Google Shape;727;p63"/>
          <p:cNvPicPr preferRelativeResize="0"/>
          <p:nvPr/>
        </p:nvPicPr>
        <p:blipFill rotWithShape="1">
          <a:blip r:embed="rId4">
            <a:alphaModFix/>
          </a:blip>
          <a:srcRect r="1903"/>
          <a:stretch/>
        </p:blipFill>
        <p:spPr>
          <a:xfrm>
            <a:off x="4905550" y="2556844"/>
            <a:ext cx="2860086" cy="1887188"/>
          </a:xfrm>
          <a:prstGeom prst="rect">
            <a:avLst/>
          </a:prstGeom>
          <a:noFill/>
          <a:ln>
            <a:noFill/>
          </a:ln>
        </p:spPr>
      </p:pic>
      <p:sp>
        <p:nvSpPr>
          <p:cNvPr id="728" name="Google Shape;728;p63"/>
          <p:cNvSpPr txBox="1"/>
          <p:nvPr/>
        </p:nvSpPr>
        <p:spPr>
          <a:xfrm>
            <a:off x="4845633" y="6243486"/>
            <a:ext cx="7035900" cy="396000"/>
          </a:xfrm>
          <a:prstGeom prst="rect">
            <a:avLst/>
          </a:prstGeom>
          <a:noFill/>
          <a:ln>
            <a:noFill/>
          </a:ln>
        </p:spPr>
        <p:txBody>
          <a:bodyPr spcFirstLastPara="1" wrap="square" lIns="121900" tIns="121900" rIns="121900" bIns="121900" anchor="t" anchorCtr="0">
            <a:noAutofit/>
          </a:bodyPr>
          <a:lstStyle/>
          <a:p>
            <a:pPr marL="0" marR="0" lvl="0" indent="0" algn="r" rtl="0">
              <a:spcBef>
                <a:spcPts val="0"/>
              </a:spcBef>
              <a:spcAft>
                <a:spcPts val="0"/>
              </a:spcAft>
              <a:buNone/>
            </a:pPr>
            <a:r>
              <a:rPr lang="en-US" sz="1200">
                <a:solidFill>
                  <a:srgbClr val="000000"/>
                </a:solidFill>
                <a:latin typeface="Lato"/>
                <a:ea typeface="Lato"/>
                <a:cs typeface="Lato"/>
                <a:sym typeface="Lato"/>
              </a:rPr>
              <a:t>Source: Vija Modi, Department of Earth and Environmental Engineering, Columbia University</a:t>
            </a:r>
            <a:endParaRPr sz="1200">
              <a:solidFill>
                <a:srgbClr val="000000"/>
              </a:solidFill>
              <a:latin typeface="Lato"/>
              <a:ea typeface="Lato"/>
              <a:cs typeface="Lato"/>
              <a:sym typeface="Lato"/>
            </a:endParaRPr>
          </a:p>
        </p:txBody>
      </p:sp>
      <p:pic>
        <p:nvPicPr>
          <p:cNvPr id="729" name="Google Shape;729;p63"/>
          <p:cNvPicPr preferRelativeResize="0"/>
          <p:nvPr/>
        </p:nvPicPr>
        <p:blipFill rotWithShape="1">
          <a:blip r:embed="rId5">
            <a:alphaModFix/>
          </a:blip>
          <a:srcRect/>
          <a:stretch/>
        </p:blipFill>
        <p:spPr>
          <a:xfrm>
            <a:off x="305546" y="5984875"/>
            <a:ext cx="576263" cy="576263"/>
          </a:xfrm>
          <a:prstGeom prst="rect">
            <a:avLst/>
          </a:prstGeom>
          <a:noFill/>
          <a:ln>
            <a:noFill/>
          </a:ln>
        </p:spPr>
      </p:pic>
      <p:sp>
        <p:nvSpPr>
          <p:cNvPr id="730" name="Google Shape;730;p63"/>
          <p:cNvSpPr txBox="1"/>
          <p:nvPr/>
        </p:nvSpPr>
        <p:spPr>
          <a:xfrm>
            <a:off x="1667081" y="982545"/>
            <a:ext cx="3349500" cy="60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171616"/>
              </a:buClr>
              <a:buSzPts val="3600"/>
              <a:buFont typeface="Lato"/>
              <a:buNone/>
            </a:pPr>
            <a:r>
              <a:rPr lang="en-US" sz="3600" b="1" dirty="0">
                <a:solidFill>
                  <a:srgbClr val="171616"/>
                </a:solidFill>
                <a:latin typeface="Lato"/>
                <a:ea typeface="Lato"/>
                <a:cs typeface="Lato"/>
                <a:sym typeface="Lato"/>
              </a:rPr>
              <a:t>Designing </a:t>
            </a:r>
            <a:r>
              <a:rPr lang="en-US" sz="3600" b="1" dirty="0" err="1">
                <a:solidFill>
                  <a:srgbClr val="171616"/>
                </a:solidFill>
                <a:latin typeface="Lato"/>
                <a:ea typeface="Lato"/>
                <a:cs typeface="Lato"/>
                <a:sym typeface="Lato"/>
              </a:rPr>
              <a:t>programmes</a:t>
            </a:r>
            <a:endParaRPr sz="3600" b="1" dirty="0">
              <a:solidFill>
                <a:srgbClr val="171616"/>
              </a:solidFill>
              <a:latin typeface="Lato"/>
              <a:ea typeface="Lato"/>
              <a:cs typeface="Lato"/>
              <a:sym typeface="Lato"/>
            </a:endParaRPr>
          </a:p>
        </p:txBody>
      </p:sp>
      <p:pic>
        <p:nvPicPr>
          <p:cNvPr id="731" name="Google Shape;731;p63"/>
          <p:cNvPicPr preferRelativeResize="0"/>
          <p:nvPr/>
        </p:nvPicPr>
        <p:blipFill rotWithShape="1">
          <a:blip r:embed="rId6">
            <a:alphaModFix/>
          </a:blip>
          <a:srcRect/>
          <a:stretch/>
        </p:blipFill>
        <p:spPr>
          <a:xfrm>
            <a:off x="474833" y="737495"/>
            <a:ext cx="1100100" cy="1100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7"/>
          <p:cNvSpPr txBox="1"/>
          <p:nvPr/>
        </p:nvSpPr>
        <p:spPr>
          <a:xfrm>
            <a:off x="480641" y="2981717"/>
            <a:ext cx="4333200" cy="3971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800">
                <a:solidFill>
                  <a:srgbClr val="000000"/>
                </a:solidFill>
                <a:latin typeface="Lato"/>
                <a:ea typeface="Lato"/>
                <a:cs typeface="Lato"/>
                <a:sym typeface="Lato"/>
              </a:rPr>
              <a:t>More accurate sampling frames that better capture </a:t>
            </a:r>
            <a:r>
              <a:rPr lang="en-US" sz="2800" b="1">
                <a:solidFill>
                  <a:srgbClr val="000000"/>
                </a:solidFill>
                <a:latin typeface="Lato"/>
                <a:ea typeface="Lato"/>
                <a:cs typeface="Lato"/>
                <a:sym typeface="Lato"/>
              </a:rPr>
              <a:t>differences in household characteristics across space</a:t>
            </a:r>
            <a:endParaRPr/>
          </a:p>
        </p:txBody>
      </p:sp>
      <p:sp>
        <p:nvSpPr>
          <p:cNvPr id="800" name="Google Shape;800;p67"/>
          <p:cNvSpPr txBox="1"/>
          <p:nvPr/>
        </p:nvSpPr>
        <p:spPr>
          <a:xfrm>
            <a:off x="480642" y="2177372"/>
            <a:ext cx="4727100" cy="798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200" b="1">
                <a:solidFill>
                  <a:srgbClr val="F16623"/>
                </a:solidFill>
                <a:latin typeface="Lato"/>
                <a:ea typeface="Lato"/>
                <a:cs typeface="Lato"/>
                <a:sym typeface="Lato"/>
              </a:rPr>
              <a:t>Sampling Frames</a:t>
            </a:r>
            <a:endParaRPr/>
          </a:p>
        </p:txBody>
      </p:sp>
      <p:pic>
        <p:nvPicPr>
          <p:cNvPr id="802" name="Google Shape;802;p67"/>
          <p:cNvPicPr preferRelativeResize="0"/>
          <p:nvPr/>
        </p:nvPicPr>
        <p:blipFill rotWithShape="1">
          <a:blip r:embed="rId3">
            <a:alphaModFix/>
          </a:blip>
          <a:srcRect l="2804" t="47443" r="3386" b="6181"/>
          <a:stretch/>
        </p:blipFill>
        <p:spPr>
          <a:xfrm>
            <a:off x="5453681" y="4195654"/>
            <a:ext cx="6653652" cy="1924851"/>
          </a:xfrm>
          <a:prstGeom prst="rect">
            <a:avLst/>
          </a:prstGeom>
          <a:noFill/>
          <a:ln>
            <a:noFill/>
          </a:ln>
        </p:spPr>
      </p:pic>
      <p:sp>
        <p:nvSpPr>
          <p:cNvPr id="803" name="Google Shape;803;p67"/>
          <p:cNvSpPr/>
          <p:nvPr/>
        </p:nvSpPr>
        <p:spPr>
          <a:xfrm>
            <a:off x="3657600" y="6477593"/>
            <a:ext cx="85344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chemeClr val="dk1"/>
                </a:solidFill>
                <a:latin typeface="Lato"/>
                <a:ea typeface="Lato"/>
                <a:cs typeface="Lato"/>
                <a:sym typeface="Lato"/>
              </a:rPr>
              <a:t>Thomson et al</a:t>
            </a:r>
            <a:r>
              <a:rPr lang="en-US" sz="1200" b="1" i="1">
                <a:solidFill>
                  <a:schemeClr val="dk1"/>
                </a:solidFill>
                <a:latin typeface="Lato"/>
                <a:ea typeface="Lato"/>
                <a:cs typeface="Lato"/>
                <a:sym typeface="Lato"/>
              </a:rPr>
              <a:t>. Int J Health Geogr </a:t>
            </a:r>
            <a:r>
              <a:rPr lang="en-US" sz="1200">
                <a:solidFill>
                  <a:schemeClr val="dk1"/>
                </a:solidFill>
                <a:latin typeface="Lato"/>
                <a:ea typeface="Lato"/>
                <a:cs typeface="Lato"/>
                <a:sym typeface="Lato"/>
              </a:rPr>
              <a:t>(2017) 16:25 DOI 10.1186/s12942-017-0098-4</a:t>
            </a:r>
            <a:endParaRPr/>
          </a:p>
        </p:txBody>
      </p:sp>
      <p:pic>
        <p:nvPicPr>
          <p:cNvPr id="804" name="Google Shape;804;p67"/>
          <p:cNvPicPr preferRelativeResize="0"/>
          <p:nvPr/>
        </p:nvPicPr>
        <p:blipFill rotWithShape="1">
          <a:blip r:embed="rId4">
            <a:alphaModFix/>
          </a:blip>
          <a:srcRect/>
          <a:stretch/>
        </p:blipFill>
        <p:spPr>
          <a:xfrm>
            <a:off x="305546" y="5984875"/>
            <a:ext cx="576263" cy="576263"/>
          </a:xfrm>
          <a:prstGeom prst="rect">
            <a:avLst/>
          </a:prstGeom>
          <a:noFill/>
          <a:ln>
            <a:noFill/>
          </a:ln>
        </p:spPr>
      </p:pic>
      <p:sp>
        <p:nvSpPr>
          <p:cNvPr id="805" name="Google Shape;805;p67"/>
          <p:cNvSpPr txBox="1"/>
          <p:nvPr/>
        </p:nvSpPr>
        <p:spPr>
          <a:xfrm>
            <a:off x="1667081" y="982545"/>
            <a:ext cx="3786600" cy="60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171616"/>
              </a:buClr>
              <a:buSzPts val="3600"/>
              <a:buFont typeface="Lato"/>
              <a:buNone/>
            </a:pPr>
            <a:r>
              <a:rPr lang="en-US" sz="3600" b="1">
                <a:solidFill>
                  <a:srgbClr val="171616"/>
                </a:solidFill>
                <a:latin typeface="Lato"/>
                <a:ea typeface="Lato"/>
                <a:cs typeface="Lato"/>
                <a:sym typeface="Lato"/>
              </a:rPr>
              <a:t>Enhancing </a:t>
            </a:r>
            <a:br>
              <a:rPr lang="en-US" sz="3600" b="1">
                <a:solidFill>
                  <a:srgbClr val="171616"/>
                </a:solidFill>
                <a:latin typeface="Lato"/>
                <a:ea typeface="Lato"/>
                <a:cs typeface="Lato"/>
                <a:sym typeface="Lato"/>
              </a:rPr>
            </a:br>
            <a:r>
              <a:rPr lang="en-US" sz="3600" b="1">
                <a:solidFill>
                  <a:srgbClr val="171616"/>
                </a:solidFill>
                <a:latin typeface="Lato"/>
                <a:ea typeface="Lato"/>
                <a:cs typeface="Lato"/>
                <a:sym typeface="Lato"/>
              </a:rPr>
              <a:t>statistical power</a:t>
            </a:r>
            <a:endParaRPr sz="3600" b="1">
              <a:solidFill>
                <a:srgbClr val="171616"/>
              </a:solidFill>
              <a:latin typeface="Lato"/>
              <a:ea typeface="Lato"/>
              <a:cs typeface="Lato"/>
              <a:sym typeface="Lato"/>
            </a:endParaRPr>
          </a:p>
        </p:txBody>
      </p:sp>
      <p:pic>
        <p:nvPicPr>
          <p:cNvPr id="806" name="Google Shape;806;p67"/>
          <p:cNvPicPr preferRelativeResize="0"/>
          <p:nvPr/>
        </p:nvPicPr>
        <p:blipFill rotWithShape="1">
          <a:blip r:embed="rId5">
            <a:alphaModFix/>
          </a:blip>
          <a:srcRect/>
          <a:stretch/>
        </p:blipFill>
        <p:spPr>
          <a:xfrm>
            <a:off x="475092" y="737495"/>
            <a:ext cx="1099583" cy="1100100"/>
          </a:xfrm>
          <a:prstGeom prst="rect">
            <a:avLst/>
          </a:prstGeom>
          <a:noFill/>
          <a:ln>
            <a:noFill/>
          </a:ln>
        </p:spPr>
      </p:pic>
      <p:grpSp>
        <p:nvGrpSpPr>
          <p:cNvPr id="4" name="Group 3">
            <a:extLst>
              <a:ext uri="{FF2B5EF4-FFF2-40B4-BE49-F238E27FC236}">
                <a16:creationId xmlns:a16="http://schemas.microsoft.com/office/drawing/2014/main" id="{392A8491-ADE7-48B7-97BF-1DE3E64575D2}"/>
              </a:ext>
            </a:extLst>
          </p:cNvPr>
          <p:cNvGrpSpPr/>
          <p:nvPr/>
        </p:nvGrpSpPr>
        <p:grpSpPr>
          <a:xfrm>
            <a:off x="6096000" y="339562"/>
            <a:ext cx="5650953" cy="3296285"/>
            <a:chOff x="1552112" y="424198"/>
            <a:chExt cx="9087777" cy="5344354"/>
          </a:xfrm>
        </p:grpSpPr>
        <p:pic>
          <p:nvPicPr>
            <p:cNvPr id="10" name="Google Shape;868;p72">
              <a:extLst>
                <a:ext uri="{FF2B5EF4-FFF2-40B4-BE49-F238E27FC236}">
                  <a16:creationId xmlns:a16="http://schemas.microsoft.com/office/drawing/2014/main" id="{65BF9D1C-C1C6-4B59-BE2F-5FEEA4A35A11}"/>
                </a:ext>
              </a:extLst>
            </p:cNvPr>
            <p:cNvPicPr preferRelativeResize="0"/>
            <p:nvPr/>
          </p:nvPicPr>
          <p:blipFill rotWithShape="1">
            <a:blip r:embed="rId6">
              <a:alphaModFix/>
            </a:blip>
            <a:srcRect/>
            <a:stretch/>
          </p:blipFill>
          <p:spPr>
            <a:xfrm>
              <a:off x="1552112" y="424198"/>
              <a:ext cx="9087777" cy="5344354"/>
            </a:xfrm>
            <a:prstGeom prst="rect">
              <a:avLst/>
            </a:prstGeom>
            <a:noFill/>
            <a:ln>
              <a:noFill/>
            </a:ln>
          </p:spPr>
        </p:pic>
        <p:sp>
          <p:nvSpPr>
            <p:cNvPr id="11" name="Google Shape;870;p72">
              <a:extLst>
                <a:ext uri="{FF2B5EF4-FFF2-40B4-BE49-F238E27FC236}">
                  <a16:creationId xmlns:a16="http://schemas.microsoft.com/office/drawing/2014/main" id="{36242A8C-FFD7-4280-ADB2-4C5C1C7A9B76}"/>
                </a:ext>
              </a:extLst>
            </p:cNvPr>
            <p:cNvSpPr/>
            <p:nvPr/>
          </p:nvSpPr>
          <p:spPr>
            <a:xfrm>
              <a:off x="5423703" y="3833291"/>
              <a:ext cx="2778300" cy="632400"/>
            </a:xfrm>
            <a:prstGeom prst="roundRect">
              <a:avLst>
                <a:gd name="adj" fmla="val 16667"/>
              </a:avLst>
            </a:prstGeom>
            <a:solidFill>
              <a:srgbClr val="E1E1E1"/>
            </a:solidFill>
            <a:ln w="9525" cap="flat" cmpd="sng">
              <a:solidFill>
                <a:srgbClr val="E1E1E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spcBef>
                  <a:spcPts val="0"/>
                </a:spcBef>
                <a:spcAft>
                  <a:spcPts val="0"/>
                </a:spcAft>
                <a:buNone/>
              </a:pPr>
              <a:r>
                <a:rPr lang="en-US" b="1" dirty="0">
                  <a:solidFill>
                    <a:schemeClr val="dk1"/>
                  </a:solidFill>
                  <a:latin typeface="Lato"/>
                  <a:ea typeface="Lato"/>
                  <a:cs typeface="Lato"/>
                  <a:sym typeface="Lato"/>
                </a:rPr>
                <a:t>Sample units</a:t>
              </a:r>
              <a:endParaRPr b="1" dirty="0">
                <a:solidFill>
                  <a:schemeClr val="dk1"/>
                </a:solidFill>
                <a:latin typeface="Lato"/>
                <a:ea typeface="Lato"/>
                <a:cs typeface="Lato"/>
                <a:sym typeface="Lato"/>
              </a:endParaRPr>
            </a:p>
          </p:txBody>
        </p:sp>
        <p:cxnSp>
          <p:nvCxnSpPr>
            <p:cNvPr id="12" name="Google Shape;871;p72">
              <a:extLst>
                <a:ext uri="{FF2B5EF4-FFF2-40B4-BE49-F238E27FC236}">
                  <a16:creationId xmlns:a16="http://schemas.microsoft.com/office/drawing/2014/main" id="{5A474F9E-25A6-489D-A9B0-7DEBD2B6CEE9}"/>
                </a:ext>
              </a:extLst>
            </p:cNvPr>
            <p:cNvCxnSpPr>
              <a:cxnSpLocks/>
            </p:cNvCxnSpPr>
            <p:nvPr/>
          </p:nvCxnSpPr>
          <p:spPr>
            <a:xfrm rot="10800000" flipH="1">
              <a:off x="7943298" y="3267215"/>
              <a:ext cx="960000" cy="799500"/>
            </a:xfrm>
            <a:prstGeom prst="straightConnector1">
              <a:avLst/>
            </a:prstGeom>
            <a:noFill/>
            <a:ln w="76200" cap="flat" cmpd="sng">
              <a:solidFill>
                <a:srgbClr val="E1E1E1"/>
              </a:solidFill>
              <a:prstDash val="solid"/>
              <a:round/>
              <a:headEnd type="none" w="sm" len="sm"/>
              <a:tailEnd type="none" w="sm" len="sm"/>
            </a:ln>
          </p:spPr>
        </p:cxnSp>
        <p:cxnSp>
          <p:nvCxnSpPr>
            <p:cNvPr id="13" name="Google Shape;872;p72">
              <a:extLst>
                <a:ext uri="{FF2B5EF4-FFF2-40B4-BE49-F238E27FC236}">
                  <a16:creationId xmlns:a16="http://schemas.microsoft.com/office/drawing/2014/main" id="{5BC8000F-7D2B-46C6-B25A-15DC5D064D60}"/>
                </a:ext>
              </a:extLst>
            </p:cNvPr>
            <p:cNvCxnSpPr>
              <a:cxnSpLocks/>
            </p:cNvCxnSpPr>
            <p:nvPr/>
          </p:nvCxnSpPr>
          <p:spPr>
            <a:xfrm rot="10800000">
              <a:off x="5216079" y="3293006"/>
              <a:ext cx="285900" cy="661500"/>
            </a:xfrm>
            <a:prstGeom prst="straightConnector1">
              <a:avLst/>
            </a:prstGeom>
            <a:noFill/>
            <a:ln w="76200" cap="flat" cmpd="sng">
              <a:solidFill>
                <a:srgbClr val="E1E1E1"/>
              </a:solidFill>
              <a:prstDash val="solid"/>
              <a:round/>
              <a:headEnd type="none" w="sm" len="sm"/>
              <a:tailEnd type="none" w="sm" len="sm"/>
            </a:ln>
          </p:spPr>
        </p:cxnSp>
        <p:sp>
          <p:nvSpPr>
            <p:cNvPr id="14" name="Google Shape;874;p72">
              <a:extLst>
                <a:ext uri="{FF2B5EF4-FFF2-40B4-BE49-F238E27FC236}">
                  <a16:creationId xmlns:a16="http://schemas.microsoft.com/office/drawing/2014/main" id="{8F77CAF1-7B20-48EC-9D55-0E404D7B3155}"/>
                </a:ext>
              </a:extLst>
            </p:cNvPr>
            <p:cNvSpPr/>
            <p:nvPr/>
          </p:nvSpPr>
          <p:spPr>
            <a:xfrm>
              <a:off x="4056993" y="1852588"/>
              <a:ext cx="1723800" cy="1414500"/>
            </a:xfrm>
            <a:prstGeom prst="corner">
              <a:avLst>
                <a:gd name="adj1" fmla="val 50000"/>
                <a:gd name="adj2" fmla="val 49467"/>
              </a:avLst>
            </a:prstGeom>
            <a:noFill/>
            <a:ln w="76200" cap="flat" cmpd="sng">
              <a:solidFill>
                <a:srgbClr val="FCAE1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67">
                <a:solidFill>
                  <a:srgbClr val="FCAE18"/>
                </a:solidFill>
                <a:latin typeface="Calibri"/>
                <a:ea typeface="Calibri"/>
                <a:cs typeface="Calibri"/>
                <a:sym typeface="Calibri"/>
              </a:endParaRPr>
            </a:p>
          </p:txBody>
        </p:sp>
        <p:sp>
          <p:nvSpPr>
            <p:cNvPr id="15" name="Google Shape;875;p72">
              <a:extLst>
                <a:ext uri="{FF2B5EF4-FFF2-40B4-BE49-F238E27FC236}">
                  <a16:creationId xmlns:a16="http://schemas.microsoft.com/office/drawing/2014/main" id="{F0FD2AD2-DCC8-4861-AB5C-2BED850D0CA7}"/>
                </a:ext>
              </a:extLst>
            </p:cNvPr>
            <p:cNvSpPr/>
            <p:nvPr/>
          </p:nvSpPr>
          <p:spPr>
            <a:xfrm>
              <a:off x="8202063" y="1554200"/>
              <a:ext cx="1300800" cy="1738800"/>
            </a:xfrm>
            <a:prstGeom prst="rect">
              <a:avLst/>
            </a:prstGeom>
            <a:noFill/>
            <a:ln w="76200" cap="flat" cmpd="sng">
              <a:solidFill>
                <a:srgbClr val="FCAE1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67">
                <a:solidFill>
                  <a:srgbClr val="FCAE18"/>
                </a:solidFill>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have any particular use case idea?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514971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Hands-on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959279118"/>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challenge</a:t>
            </a:r>
          </a:p>
        </p:txBody>
      </p:sp>
      <p:sp>
        <p:nvSpPr>
          <p:cNvPr id="3" name="Content Placeholder 2"/>
          <p:cNvSpPr>
            <a:spLocks noGrp="1"/>
          </p:cNvSpPr>
          <p:nvPr>
            <p:ph idx="1"/>
          </p:nvPr>
        </p:nvSpPr>
        <p:spPr/>
        <p:txBody>
          <a:bodyPr anchor="ctr">
            <a:normAutofit/>
          </a:bodyPr>
          <a:lstStyle/>
          <a:p>
            <a:pPr algn="ctr"/>
            <a:r>
              <a:rPr lang="en-GB" sz="3200" i="1" dirty="0"/>
              <a:t>How many women of childbearing age are struggling to access maternal health services in Calabar South?</a:t>
            </a:r>
          </a:p>
          <a:p>
            <a:pPr algn="ctr"/>
            <a:endParaRPr lang="en-GB" sz="3200" i="1" dirty="0"/>
          </a:p>
          <a:p>
            <a:pPr algn="ctr"/>
            <a:endParaRPr lang="en-GB" sz="3200" i="1" dirty="0"/>
          </a:p>
        </p:txBody>
      </p:sp>
    </p:spTree>
    <p:extLst>
      <p:ext uri="{BB962C8B-B14F-4D97-AF65-F5344CB8AC3E}">
        <p14:creationId xmlns:p14="http://schemas.microsoft.com/office/powerpoint/2010/main" val="2591466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 up</a:t>
            </a:r>
          </a:p>
        </p:txBody>
      </p:sp>
      <p:sp>
        <p:nvSpPr>
          <p:cNvPr id="3" name="Content Placeholder 2"/>
          <p:cNvSpPr>
            <a:spLocks noGrp="1"/>
          </p:cNvSpPr>
          <p:nvPr>
            <p:ph idx="1"/>
          </p:nvPr>
        </p:nvSpPr>
        <p:spPr/>
        <p:txBody>
          <a:bodyPr>
            <a:normAutofit/>
          </a:bodyPr>
          <a:lstStyle/>
          <a:p>
            <a:r>
              <a:rPr lang="en-GB" sz="4400" dirty="0"/>
              <a:t>- https://github.com/wpgp/SICSS-calabar-gridded-population</a:t>
            </a:r>
          </a:p>
        </p:txBody>
      </p:sp>
    </p:spTree>
    <p:extLst>
      <p:ext uri="{BB962C8B-B14F-4D97-AF65-F5344CB8AC3E}">
        <p14:creationId xmlns:p14="http://schemas.microsoft.com/office/powerpoint/2010/main" val="1857519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84356-C20D-4C98-AF64-62CB9411BBD9}"/>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6D0E399D-8D50-4F23-B899-E478BE165941}"/>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C77D0082-D4BD-486D-B8A5-198A667C03B8}"/>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Did you manage to download the scripts?</a:t>
            </a:r>
          </a:p>
        </p:txBody>
      </p:sp>
      <p:sp>
        <p:nvSpPr>
          <p:cNvPr id="7" name="Rectangle 6">
            <a:extLst>
              <a:ext uri="{FF2B5EF4-FFF2-40B4-BE49-F238E27FC236}">
                <a16:creationId xmlns:a16="http://schemas.microsoft.com/office/drawing/2014/main" id="{35F38479-E7D6-4D4E-B568-7DE208057BEF}"/>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599236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D6D7E-0A76-460F-8DE2-02C58995FB36}"/>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FAA6075E-7578-4ECE-B228-B241525D593A}"/>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121A9564-E77B-4C46-9E04-4369AFDA8BBD}"/>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manage to read the data in?</a:t>
            </a:r>
          </a:p>
        </p:txBody>
      </p:sp>
      <p:sp>
        <p:nvSpPr>
          <p:cNvPr id="7" name="Rectangle 6">
            <a:extLst>
              <a:ext uri="{FF2B5EF4-FFF2-40B4-BE49-F238E27FC236}">
                <a16:creationId xmlns:a16="http://schemas.microsoft.com/office/drawing/2014/main" id="{71745A07-5D0A-4C40-BB40-3482821B1DF6}"/>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89918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7"/>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83" name="Google Shape;183;p37"/>
          <p:cNvSpPr/>
          <p:nvPr/>
        </p:nvSpPr>
        <p:spPr>
          <a:xfrm>
            <a:off x="10475" y="12538"/>
            <a:ext cx="12192000" cy="6858000"/>
          </a:xfrm>
          <a:prstGeom prst="rect">
            <a:avLst/>
          </a:prstGeom>
          <a:solidFill>
            <a:schemeClr val="accent2"/>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Calibri"/>
              <a:ea typeface="Calibri"/>
              <a:cs typeface="Calibri"/>
              <a:sym typeface="Calibri"/>
            </a:endParaRPr>
          </a:p>
        </p:txBody>
      </p:sp>
      <p:sp>
        <p:nvSpPr>
          <p:cNvPr id="184" name="Google Shape;184;p37"/>
          <p:cNvSpPr txBox="1"/>
          <p:nvPr/>
        </p:nvSpPr>
        <p:spPr>
          <a:xfrm>
            <a:off x="471867" y="6006233"/>
            <a:ext cx="7823600" cy="690800"/>
          </a:xfrm>
          <a:prstGeom prst="rect">
            <a:avLst/>
          </a:prstGeom>
          <a:noFill/>
          <a:ln>
            <a:noFill/>
          </a:ln>
        </p:spPr>
        <p:txBody>
          <a:bodyPr spcFirstLastPara="1" wrap="square" lIns="91433" tIns="45700" rIns="91433" bIns="45700" anchor="b" anchorCtr="0">
            <a:noAutofit/>
          </a:bodyPr>
          <a:lstStyle/>
          <a:p>
            <a:pPr>
              <a:lnSpc>
                <a:spcPct val="90000"/>
              </a:lnSpc>
              <a:buClr>
                <a:schemeClr val="lt1"/>
              </a:buClr>
              <a:buSzPts val="5300"/>
            </a:pPr>
            <a:r>
              <a:rPr lang="en-GB" sz="7066" b="1" dirty="0">
                <a:solidFill>
                  <a:schemeClr val="lt1"/>
                </a:solidFill>
                <a:latin typeface="Lato"/>
                <a:ea typeface="Lato"/>
                <a:cs typeface="Lato"/>
                <a:sym typeface="Lato"/>
              </a:rPr>
              <a:t>Spatial resolution of demographic data</a:t>
            </a:r>
            <a:endParaRPr sz="7066" b="1" dirty="0">
              <a:solidFill>
                <a:schemeClr val="lt1"/>
              </a:solidFill>
              <a:latin typeface="Lato"/>
              <a:ea typeface="Lato"/>
              <a:cs typeface="Lato"/>
              <a:sym typeface="Lato"/>
            </a:endParaRPr>
          </a:p>
        </p:txBody>
      </p:sp>
      <p:pic>
        <p:nvPicPr>
          <p:cNvPr id="185" name="Google Shape;185;p37"/>
          <p:cNvPicPr preferRelativeResize="0"/>
          <p:nvPr/>
        </p:nvPicPr>
        <p:blipFill rotWithShape="1">
          <a:blip r:embed="rId4">
            <a:alphaModFix/>
          </a:blip>
          <a:srcRect/>
          <a:stretch/>
        </p:blipFill>
        <p:spPr>
          <a:xfrm>
            <a:off x="293504" y="292369"/>
            <a:ext cx="591504" cy="587848"/>
          </a:xfrm>
          <a:prstGeom prst="rect">
            <a:avLst/>
          </a:prstGeom>
          <a:noFill/>
          <a:ln>
            <a:noFill/>
          </a:ln>
        </p:spPr>
      </p:pic>
      <p:pic>
        <p:nvPicPr>
          <p:cNvPr id="186" name="Google Shape;186;p37"/>
          <p:cNvPicPr preferRelativeResize="0"/>
          <p:nvPr/>
        </p:nvPicPr>
        <p:blipFill rotWithShape="1">
          <a:blip r:embed="rId5">
            <a:alphaModFix/>
          </a:blip>
          <a:srcRect/>
          <a:stretch/>
        </p:blipFill>
        <p:spPr>
          <a:xfrm>
            <a:off x="7019633" y="-450267"/>
            <a:ext cx="6223000" cy="6223000"/>
          </a:xfrm>
          <a:prstGeom prst="rect">
            <a:avLst/>
          </a:prstGeom>
          <a:noFill/>
          <a:ln>
            <a:noFill/>
          </a:ln>
        </p:spPr>
      </p:pic>
    </p:spTree>
    <p:extLst>
      <p:ext uri="{BB962C8B-B14F-4D97-AF65-F5344CB8AC3E}">
        <p14:creationId xmlns:p14="http://schemas.microsoft.com/office/powerpoint/2010/main" val="1825545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manage to map LGAs in Nigeria?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906794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health facilities can we find in Calabar South?</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423596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sp>
        <p:nvSpPr>
          <p:cNvPr id="4" name="Rectangle 3"/>
          <p:cNvSpPr/>
          <p:nvPr>
            <p:custDataLst>
              <p:tags r:id="rId3"/>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health facilities are offering tertiary services in Calabar South? 
Hint: check the attribute `type`</a:t>
            </a:r>
          </a:p>
        </p:txBody>
      </p:sp>
      <p:sp>
        <p:nvSpPr>
          <p:cNvPr id="5" name="Rectangle 4"/>
          <p:cNvSpPr/>
          <p:nvPr>
            <p:custDataLst>
              <p:tags r:id="rId4"/>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pic>
        <p:nvPicPr>
          <p:cNvPr id="7" name="Picture 6">
            <a:extLst>
              <a:ext uri="{FF2B5EF4-FFF2-40B4-BE49-F238E27FC236}">
                <a16:creationId xmlns:a16="http://schemas.microsoft.com/office/drawing/2014/main" id="{3D383F24-E035-3882-7E6C-28CC814E2229}"/>
              </a:ext>
            </a:extLst>
          </p:cNvPr>
          <p:cNvPicPr>
            <a:picLocks/>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Tree>
    <p:custDataLst>
      <p:tags r:id="rId1"/>
    </p:custDataLst>
    <p:extLst>
      <p:ext uri="{BB962C8B-B14F-4D97-AF65-F5344CB8AC3E}">
        <p14:creationId xmlns:p14="http://schemas.microsoft.com/office/powerpoint/2010/main" val="4271205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743C0-E623-D6F1-2E6D-9889B9C06127}"/>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sp>
        <p:nvSpPr>
          <p:cNvPr id="6" name="Rectangle 5">
            <a:extLst>
              <a:ext uri="{FF2B5EF4-FFF2-40B4-BE49-F238E27FC236}">
                <a16:creationId xmlns:a16="http://schemas.microsoft.com/office/drawing/2014/main" id="{586290BB-C49F-CA28-731A-7D6FAC3926CF}"/>
              </a:ext>
            </a:extLst>
          </p:cNvPr>
          <p:cNvSpPr/>
          <p:nvPr>
            <p:custDataLst>
              <p:tags r:id="rId3"/>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a:solidFill>
                  <a:srgbClr val="5B5B5B"/>
                </a:solidFill>
              </a:rPr>
              <a:t>What are the categories of health services offered in Calabar South?
 Hint: check the `category` attribute</a:t>
            </a:r>
          </a:p>
        </p:txBody>
      </p:sp>
      <p:sp>
        <p:nvSpPr>
          <p:cNvPr id="7" name="Rectangle 6">
            <a:extLst>
              <a:ext uri="{FF2B5EF4-FFF2-40B4-BE49-F238E27FC236}">
                <a16:creationId xmlns:a16="http://schemas.microsoft.com/office/drawing/2014/main" id="{4D0B2040-AAC5-898F-D142-8D7654AF382C}"/>
              </a:ext>
            </a:extLst>
          </p:cNvPr>
          <p:cNvSpPr/>
          <p:nvPr>
            <p:custDataLst>
              <p:tags r:id="rId4"/>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pic>
        <p:nvPicPr>
          <p:cNvPr id="13" name="Picture 12">
            <a:extLst>
              <a:ext uri="{FF2B5EF4-FFF2-40B4-BE49-F238E27FC236}">
                <a16:creationId xmlns:a16="http://schemas.microsoft.com/office/drawing/2014/main" id="{2A04642C-C6A1-22F2-2EE8-B5AA1814C38D}"/>
              </a:ext>
            </a:extLst>
          </p:cNvPr>
          <p:cNvPicPr>
            <a:picLocks/>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Tree>
    <p:custDataLst>
      <p:tags r:id="rId1"/>
    </p:custDataLst>
    <p:extLst>
      <p:ext uri="{BB962C8B-B14F-4D97-AF65-F5344CB8AC3E}">
        <p14:creationId xmlns:p14="http://schemas.microsoft.com/office/powerpoint/2010/main" val="3904199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living in 1km of Anantigha Primary Health Care?</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5145779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not living in a 1km of an health facility?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3901732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maternity homes are listed in the LGA?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064831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not living in a 1km distance of a maternity center?</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344286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living at more than 5km from a maternity?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937675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b="1">
                <a:solidFill>
                  <a:srgbClr val="5B5B5B"/>
                </a:solidFill>
              </a:rPr>
              <a:t>How many women of childbearing age are living at more than 5km from a maternity?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54001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3"/>
          <p:cNvSpPr txBox="1"/>
          <p:nvPr/>
        </p:nvSpPr>
        <p:spPr>
          <a:xfrm>
            <a:off x="385351" y="6083784"/>
            <a:ext cx="93441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i="0" u="none" strike="noStrike" cap="none" dirty="0">
                <a:solidFill>
                  <a:srgbClr val="3A3838"/>
                </a:solidFill>
                <a:latin typeface="Lato"/>
                <a:ea typeface="Lato"/>
                <a:cs typeface="Lato"/>
                <a:sym typeface="Lato"/>
              </a:rPr>
              <a:t>Challenges with traditional population data</a:t>
            </a:r>
            <a:endParaRPr sz="3000" b="1" i="0" u="none" strike="noStrike" cap="none" dirty="0">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3000" b="1" i="0" u="none" strike="noStrike" cap="none" dirty="0">
              <a:solidFill>
                <a:srgbClr val="3A3838"/>
              </a:solidFill>
              <a:latin typeface="Lato"/>
              <a:ea typeface="Lato"/>
              <a:cs typeface="Lato"/>
              <a:sym typeface="Lato"/>
            </a:endParaRPr>
          </a:p>
        </p:txBody>
      </p:sp>
      <p:pic>
        <p:nvPicPr>
          <p:cNvPr id="471" name="Google Shape;471;p73"/>
          <p:cNvPicPr preferRelativeResize="0"/>
          <p:nvPr/>
        </p:nvPicPr>
        <p:blipFill>
          <a:blip r:embed="rId3">
            <a:alphaModFix/>
          </a:blip>
          <a:stretch>
            <a:fillRect/>
          </a:stretch>
        </p:blipFill>
        <p:spPr>
          <a:xfrm>
            <a:off x="152400" y="3001100"/>
            <a:ext cx="11887202" cy="2578859"/>
          </a:xfrm>
          <a:prstGeom prst="rect">
            <a:avLst/>
          </a:prstGeom>
          <a:noFill/>
          <a:ln>
            <a:noFill/>
          </a:ln>
        </p:spPr>
      </p:pic>
      <p:pic>
        <p:nvPicPr>
          <p:cNvPr id="472" name="Google Shape;472;p73"/>
          <p:cNvPicPr preferRelativeResize="0"/>
          <p:nvPr/>
        </p:nvPicPr>
        <p:blipFill rotWithShape="1">
          <a:blip r:embed="rId4">
            <a:alphaModFix/>
          </a:blip>
          <a:srcRect b="11347"/>
          <a:stretch/>
        </p:blipFill>
        <p:spPr>
          <a:xfrm>
            <a:off x="3730500" y="118701"/>
            <a:ext cx="6231647" cy="3202015"/>
          </a:xfrm>
          <a:prstGeom prst="rect">
            <a:avLst/>
          </a:prstGeom>
          <a:noFill/>
          <a:ln>
            <a:noFill/>
          </a:ln>
        </p:spPr>
      </p:pic>
      <p:sp>
        <p:nvSpPr>
          <p:cNvPr id="473" name="Google Shape;473;p73"/>
          <p:cNvSpPr/>
          <p:nvPr/>
        </p:nvSpPr>
        <p:spPr>
          <a:xfrm>
            <a:off x="1411175" y="2497275"/>
            <a:ext cx="2558400" cy="668100"/>
          </a:xfrm>
          <a:prstGeom prst="roundRect">
            <a:avLst>
              <a:gd name="adj" fmla="val 16667"/>
            </a:avLst>
          </a:prstGeom>
          <a:solidFill>
            <a:srgbClr val="F06D37"/>
          </a:solidFill>
          <a:ln w="9525" cap="flat" cmpd="sng">
            <a:solidFill>
              <a:srgbClr val="EF53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FFFFFF"/>
                </a:solidFill>
                <a:latin typeface="Lato"/>
                <a:ea typeface="Lato"/>
                <a:cs typeface="Lato"/>
                <a:sym typeface="Lato"/>
              </a:rPr>
              <a:t>Data from the National Bureau of Statistics</a:t>
            </a:r>
            <a:endParaRPr sz="1800">
              <a:solidFill>
                <a:srgbClr val="FFFFFF"/>
              </a:solidFill>
              <a:latin typeface="Lato"/>
              <a:ea typeface="Lato"/>
              <a:cs typeface="Lato"/>
              <a:sym typeface="Lato"/>
            </a:endParaRPr>
          </a:p>
        </p:txBody>
      </p:sp>
    </p:spTree>
    <p:extLst>
      <p:ext uri="{BB962C8B-B14F-4D97-AF65-F5344CB8AC3E}">
        <p14:creationId xmlns:p14="http://schemas.microsoft.com/office/powerpoint/2010/main" val="4760316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a:solidFill>
                  <a:srgbClr val="5B5B5B"/>
                </a:solidFill>
              </a:rPr>
              <a:t>What about the number of women of childbearing age living at more than 5km from a maternity in the country?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157879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1"/>
          <p:cNvPicPr preferRelativeResize="0"/>
          <p:nvPr/>
        </p:nvPicPr>
        <p:blipFill rotWithShape="1">
          <a:blip r:embed="rId3">
            <a:alphaModFix/>
          </a:blip>
          <a:srcRect/>
          <a:stretch/>
        </p:blipFill>
        <p:spPr>
          <a:xfrm>
            <a:off x="392385" y="4473651"/>
            <a:ext cx="2705100" cy="927100"/>
          </a:xfrm>
          <a:prstGeom prst="rect">
            <a:avLst/>
          </a:prstGeom>
          <a:noFill/>
          <a:ln>
            <a:noFill/>
          </a:ln>
        </p:spPr>
      </p:pic>
      <p:pic>
        <p:nvPicPr>
          <p:cNvPr id="168" name="Google Shape;168;p11"/>
          <p:cNvPicPr preferRelativeResize="0"/>
          <p:nvPr/>
        </p:nvPicPr>
        <p:blipFill rotWithShape="1">
          <a:blip r:embed="rId4">
            <a:alphaModFix/>
          </a:blip>
          <a:srcRect/>
          <a:stretch/>
        </p:blipFill>
        <p:spPr>
          <a:xfrm>
            <a:off x="0" y="-116172"/>
            <a:ext cx="12192000" cy="5666280"/>
          </a:xfrm>
          <a:prstGeom prst="rect">
            <a:avLst/>
          </a:prstGeom>
          <a:noFill/>
          <a:ln>
            <a:noFill/>
          </a:ln>
        </p:spPr>
      </p:pic>
      <p:sp>
        <p:nvSpPr>
          <p:cNvPr id="173" name="Google Shape;173;p11"/>
          <p:cNvSpPr/>
          <p:nvPr/>
        </p:nvSpPr>
        <p:spPr>
          <a:xfrm>
            <a:off x="1706880" y="2132792"/>
            <a:ext cx="8778240" cy="2194560"/>
          </a:xfrm>
          <a:prstGeom prst="rect">
            <a:avLst/>
          </a:prstGeom>
          <a:noFill/>
          <a:ln>
            <a:noFill/>
          </a:ln>
        </p:spPr>
        <p:txBody>
          <a:bodyPr spcFirstLastPara="1" wrap="square" lIns="121900" tIns="60933" rIns="121900" bIns="60933" anchor="t" anchorCtr="0">
            <a:noAutofit/>
          </a:bodyPr>
          <a:lstStyle/>
          <a:p>
            <a:pPr algn="ctr">
              <a:buClr>
                <a:srgbClr val="000000"/>
              </a:buClr>
              <a:buSzPts val="4400"/>
            </a:pPr>
            <a:r>
              <a:rPr lang="en-US" sz="5867" b="1">
                <a:solidFill>
                  <a:schemeClr val="lt1"/>
                </a:solidFill>
                <a:latin typeface="Garamond"/>
                <a:ea typeface="Garamond"/>
                <a:cs typeface="Garamond"/>
                <a:sym typeface="Garamond"/>
              </a:rPr>
              <a:t>THANK </a:t>
            </a:r>
            <a:endParaRPr sz="2400"/>
          </a:p>
          <a:p>
            <a:pPr algn="ctr">
              <a:buClr>
                <a:srgbClr val="000000"/>
              </a:buClr>
              <a:buSzPts val="4400"/>
            </a:pPr>
            <a:r>
              <a:rPr lang="en-US" sz="5867" b="1">
                <a:solidFill>
                  <a:schemeClr val="lt1"/>
                </a:solidFill>
                <a:latin typeface="Garamond"/>
                <a:ea typeface="Garamond"/>
                <a:cs typeface="Garamond"/>
                <a:sym typeface="Garamond"/>
              </a:rPr>
              <a:t>YOU</a:t>
            </a:r>
            <a:endParaRPr sz="3733" b="1">
              <a:solidFill>
                <a:srgbClr val="000000"/>
              </a:solidFill>
              <a:latin typeface="Garamond"/>
              <a:ea typeface="Garamond"/>
              <a:cs typeface="Garamond"/>
              <a:sym typeface="Garamond"/>
            </a:endParaRPr>
          </a:p>
        </p:txBody>
      </p:sp>
      <p:grpSp>
        <p:nvGrpSpPr>
          <p:cNvPr id="25" name="Group 24">
            <a:extLst>
              <a:ext uri="{FF2B5EF4-FFF2-40B4-BE49-F238E27FC236}">
                <a16:creationId xmlns:a16="http://schemas.microsoft.com/office/drawing/2014/main" id="{8066A67B-4ADF-E144-BB54-29C39808B678}"/>
              </a:ext>
            </a:extLst>
          </p:cNvPr>
          <p:cNvGrpSpPr/>
          <p:nvPr/>
        </p:nvGrpSpPr>
        <p:grpSpPr>
          <a:xfrm>
            <a:off x="597121" y="6053304"/>
            <a:ext cx="11204736" cy="815408"/>
            <a:chOff x="200952" y="4489704"/>
            <a:chExt cx="8861093" cy="643279"/>
          </a:xfrm>
        </p:grpSpPr>
        <p:pic>
          <p:nvPicPr>
            <p:cNvPr id="26" name="Picture 2" descr="University of Calabar Nigeria">
              <a:extLst>
                <a:ext uri="{FF2B5EF4-FFF2-40B4-BE49-F238E27FC236}">
                  <a16:creationId xmlns:a16="http://schemas.microsoft.com/office/drawing/2014/main" id="{F65B5976-E508-D448-A733-1E883612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551" y="4659892"/>
              <a:ext cx="1495687" cy="4212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Academic Hive - Get access to global opportunities and open education  resources - Academic Hive">
              <a:extLst>
                <a:ext uri="{FF2B5EF4-FFF2-40B4-BE49-F238E27FC236}">
                  <a16:creationId xmlns:a16="http://schemas.microsoft.com/office/drawing/2014/main" id="{1C06BE6E-A502-164D-8A07-C5003989B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952" y="4489704"/>
              <a:ext cx="1173055" cy="58283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HTML5 sicss_h_m logo">
              <a:extLst>
                <a:ext uri="{FF2B5EF4-FFF2-40B4-BE49-F238E27FC236}">
                  <a16:creationId xmlns:a16="http://schemas.microsoft.com/office/drawing/2014/main" id="{020039BC-D28C-4B4B-9F21-5CD90031AB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5113" y="4629866"/>
              <a:ext cx="1028956" cy="5031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a:extLst>
                <a:ext uri="{FF2B5EF4-FFF2-40B4-BE49-F238E27FC236}">
                  <a16:creationId xmlns:a16="http://schemas.microsoft.com/office/drawing/2014/main" id="{79B5027D-14A7-7A40-A2FD-B1A2BA0BACA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37156" y="4659892"/>
              <a:ext cx="624889" cy="42124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8">
              <a:extLst>
                <a:ext uri="{FF2B5EF4-FFF2-40B4-BE49-F238E27FC236}">
                  <a16:creationId xmlns:a16="http://schemas.microsoft.com/office/drawing/2014/main" id="{198FE9A9-5194-E24F-9344-C597FAC7B7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20629" y="4720048"/>
              <a:ext cx="1077628" cy="35249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3F7997E2-DC52-3641-A3E1-BD4FE1C46C11}"/>
                </a:ext>
              </a:extLst>
            </p:cNvPr>
            <p:cNvPicPr>
              <a:picLocks noChangeAspect="1"/>
            </p:cNvPicPr>
            <p:nvPr/>
          </p:nvPicPr>
          <p:blipFill>
            <a:blip r:embed="rId10"/>
            <a:stretch>
              <a:fillRect/>
            </a:stretch>
          </p:blipFill>
          <p:spPr>
            <a:xfrm>
              <a:off x="3760361" y="4669422"/>
              <a:ext cx="763212" cy="424007"/>
            </a:xfrm>
            <a:prstGeom prst="rect">
              <a:avLst/>
            </a:prstGeom>
          </p:spPr>
        </p:pic>
        <p:pic>
          <p:nvPicPr>
            <p:cNvPr id="32" name="Picture 31">
              <a:extLst>
                <a:ext uri="{FF2B5EF4-FFF2-40B4-BE49-F238E27FC236}">
                  <a16:creationId xmlns:a16="http://schemas.microsoft.com/office/drawing/2014/main" id="{AD5C3B7A-3100-A540-BD59-0614EBEFEEFE}"/>
                </a:ext>
              </a:extLst>
            </p:cNvPr>
            <p:cNvPicPr>
              <a:picLocks noChangeAspect="1"/>
            </p:cNvPicPr>
            <p:nvPr/>
          </p:nvPicPr>
          <p:blipFill>
            <a:blip r:embed="rId11"/>
            <a:stretch>
              <a:fillRect/>
            </a:stretch>
          </p:blipFill>
          <p:spPr>
            <a:xfrm>
              <a:off x="2941849" y="4669676"/>
              <a:ext cx="763212" cy="423753"/>
            </a:xfrm>
            <a:prstGeom prst="rect">
              <a:avLst/>
            </a:prstGeom>
          </p:spPr>
        </p:pic>
        <p:pic>
          <p:nvPicPr>
            <p:cNvPr id="33" name="Picture 32">
              <a:extLst>
                <a:ext uri="{FF2B5EF4-FFF2-40B4-BE49-F238E27FC236}">
                  <a16:creationId xmlns:a16="http://schemas.microsoft.com/office/drawing/2014/main" id="{5183FC99-2941-3240-A910-D453DEFB4202}"/>
                </a:ext>
              </a:extLst>
            </p:cNvPr>
            <p:cNvPicPr>
              <a:picLocks noChangeAspect="1"/>
            </p:cNvPicPr>
            <p:nvPr/>
          </p:nvPicPr>
          <p:blipFill>
            <a:blip r:embed="rId12"/>
            <a:stretch>
              <a:fillRect/>
            </a:stretch>
          </p:blipFill>
          <p:spPr>
            <a:xfrm>
              <a:off x="4620429" y="4721707"/>
              <a:ext cx="1403344" cy="350836"/>
            </a:xfrm>
            <a:prstGeom prst="rect">
              <a:avLst/>
            </a:prstGeom>
          </p:spPr>
        </p:pic>
      </p:grpSp>
      <p:sp>
        <p:nvSpPr>
          <p:cNvPr id="2" name="Title 1">
            <a:extLst>
              <a:ext uri="{FF2B5EF4-FFF2-40B4-BE49-F238E27FC236}">
                <a16:creationId xmlns:a16="http://schemas.microsoft.com/office/drawing/2014/main" id="{5F807FC9-CA09-F81E-9FAD-03642E2FC36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58BE998-3D10-95A9-0CFA-A89F621839BC}"/>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61790128-3AF3-423E-89C7-37DF84AB04BC}"/>
              </a:ext>
            </a:extLst>
          </p:cNvPr>
          <p:cNvSpPr>
            <a:spLocks noGrp="1"/>
          </p:cNvSpPr>
          <p:nvPr>
            <p:ph type="body" idx="2"/>
          </p:nvPr>
        </p:nvSpPr>
        <p:spPr/>
        <p:txBody>
          <a:bodyPr/>
          <a:lstStyle/>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8" name="Google Shape;318;p42"/>
          <p:cNvPicPr preferRelativeResize="0"/>
          <p:nvPr/>
        </p:nvPicPr>
        <p:blipFill rotWithShape="1">
          <a:blip r:embed="rId3">
            <a:alphaModFix/>
          </a:blip>
          <a:srcRect/>
          <a:stretch/>
        </p:blipFill>
        <p:spPr>
          <a:xfrm>
            <a:off x="1709951" y="0"/>
            <a:ext cx="9596175" cy="5679281"/>
          </a:xfrm>
          <a:prstGeom prst="rect">
            <a:avLst/>
          </a:prstGeom>
          <a:noFill/>
          <a:ln>
            <a:noFill/>
          </a:ln>
        </p:spPr>
      </p:pic>
      <p:sp>
        <p:nvSpPr>
          <p:cNvPr id="319" name="Google Shape;319;p42"/>
          <p:cNvSpPr txBox="1"/>
          <p:nvPr/>
        </p:nvSpPr>
        <p:spPr>
          <a:xfrm>
            <a:off x="156483" y="5589941"/>
            <a:ext cx="8762800" cy="1155200"/>
          </a:xfrm>
          <a:prstGeom prst="rect">
            <a:avLst/>
          </a:prstGeom>
          <a:noFill/>
          <a:ln>
            <a:noFill/>
          </a:ln>
        </p:spPr>
        <p:txBody>
          <a:bodyPr spcFirstLastPara="1" wrap="square" lIns="91433" tIns="45700" rIns="91433" bIns="45700" anchor="t" anchorCtr="0">
            <a:noAutofit/>
          </a:bodyPr>
          <a:lstStyle/>
          <a:p>
            <a:pPr>
              <a:buClr>
                <a:srgbClr val="171616"/>
              </a:buClr>
              <a:buSzPts val="3000"/>
            </a:pPr>
            <a:r>
              <a:rPr lang="en" sz="4000" b="1" dirty="0">
                <a:solidFill>
                  <a:srgbClr val="171616"/>
                </a:solidFill>
                <a:latin typeface="Lato"/>
                <a:ea typeface="Lato"/>
                <a:cs typeface="Lato"/>
                <a:sym typeface="Lato"/>
              </a:rPr>
              <a:t>Gridded population estimates</a:t>
            </a:r>
            <a:endParaRPr sz="4800" dirty="0">
              <a:solidFill>
                <a:srgbClr val="171616"/>
              </a:solidFill>
              <a:latin typeface="Lato"/>
              <a:ea typeface="Lato"/>
              <a:cs typeface="Lato"/>
              <a:sym typeface="Lato"/>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3.2.3021"/>
  <p:tag name="SLIDO_PRESENTATION_ID" val="00000000-0000-0000-0000-000000000000"/>
  <p:tag name="SLIDO_EVENT_UUID" val="a892e396-8965-4f90-b6b7-809ba1a875a5"/>
  <p:tag name="SLIDO_EVENT_SECTION_UUID" val="e9a7bc8d-2726-4124-a515-04fc02dd2e1d"/>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ELEMENT" val="footer"/>
</p:tagLst>
</file>

<file path=ppt/tags/tag12.xml><?xml version="1.0" encoding="utf-8"?>
<p:tagLst xmlns:a="http://schemas.openxmlformats.org/drawingml/2006/main" xmlns:r="http://schemas.openxmlformats.org/officeDocument/2006/relationships" xmlns:p="http://schemas.openxmlformats.org/presentationml/2006/main">
  <p:tag name="SLIDO_METADATA" val="eyJUaW1lc3RhbXAiOjE2NTYwMDE0Mzd9"/>
  <p:tag name="SLIDO_TYPE" val="SlidoPoll"/>
  <p:tag name="SLIDO_POLL_UUID" val="a7700567-df04-4141-b29d-e5f3534adfa2"/>
  <p:tag name="SLIDO_TIMELINE" val="W3sicG9sbFF1ZXN0aW9uVXVpZCI6IjRlYmRiMmQ3LTRjY2MtNDFmYy05YTUxLTIwNWQyYmI4MmQxOCIsInNob3dSZXN1bHRzIjp0cnVlLCJzaG93Q29ycmVjdEFuc3dlcnMiOmZhbHNlLCJ2b3RpbmdMb2NrZWQiOmZhbHNlfV0="/>
</p:tagLst>
</file>

<file path=ppt/tags/tag13.xml><?xml version="1.0" encoding="utf-8"?>
<p:tagLst xmlns:a="http://schemas.openxmlformats.org/drawingml/2006/main" xmlns:r="http://schemas.openxmlformats.org/officeDocument/2006/relationships" xmlns:p="http://schemas.openxmlformats.org/presentationml/2006/main">
  <p:tag name="SLIDO_ELEMENT" val="logo"/>
</p:tagLst>
</file>

<file path=ppt/tags/tag1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5.xml><?xml version="1.0" encoding="utf-8"?>
<p:tagLst xmlns:a="http://schemas.openxmlformats.org/drawingml/2006/main" xmlns:r="http://schemas.openxmlformats.org/officeDocument/2006/relationships" xmlns:p="http://schemas.openxmlformats.org/presentationml/2006/main">
  <p:tag name="SLIDO_ELEMENT" val="title"/>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SLIDO_METADATA" val="eyJUaW1lc3RhbXAiOjE2NTYwMDE3MDl9"/>
  <p:tag name="SLIDO_TYPE" val="SlidoPoll"/>
  <p:tag name="SLIDO_POLL_UUID" val="a76c6f11-fa96-450f-ab06-1c1f84eead30"/>
  <p:tag name="SLIDO_TIMELINE" val="W3sicG9sbFF1ZXN0aW9uVXVpZCI6IjE4ZmM1NGQ2LWQ4MWMtNDc5Mi04NDg2LTViNTk1MGYyZTlmNCIsInNob3dSZXN1bHRzIjp0cnVlLCJzaG93Q29ycmVjdEFuc3dlcnMiOmZhbHNlLCJ2b3RpbmdMb2NrZWQiOmZhbHNlfV0="/>
</p:tagLst>
</file>

<file path=ppt/tags/tag18.xml><?xml version="1.0" encoding="utf-8"?>
<p:tagLst xmlns:a="http://schemas.openxmlformats.org/drawingml/2006/main" xmlns:r="http://schemas.openxmlformats.org/officeDocument/2006/relationships" xmlns:p="http://schemas.openxmlformats.org/presentationml/2006/main">
  <p:tag name="SLIDO_ELEMENT" val="logo"/>
</p:tagLst>
</file>

<file path=ppt/tags/tag1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TYwNzQ3NDR9"/>
  <p:tag name="SLIDO_TYPE" val="SlidoPoll"/>
  <p:tag name="SLIDO_POLL_UUID" val="80a3357d-6eb3-4045-a94c-7d69b5b9c7a7"/>
  <p:tag name="SLIDO_TIMELINE" val="W3sicG9sbFF1ZXN0aW9uVXVpZCI6ImJkNmQzMzU1LWVlYzUtNGYwZi1iMmE4LTAwZmQwYTQ4MjE3NCIsInNob3dSZXN1bHRzIjp0cnVlLCJzaG93Q29ycmVjdEFuc3dlcnMiOmZhbHNlLCJ2b3RpbmdMb2NrZWQiOmZhbHNlfV0="/>
</p:tagLst>
</file>

<file path=ppt/tags/tag20.xml><?xml version="1.0" encoding="utf-8"?>
<p:tagLst xmlns:a="http://schemas.openxmlformats.org/drawingml/2006/main" xmlns:r="http://schemas.openxmlformats.org/officeDocument/2006/relationships" xmlns:p="http://schemas.openxmlformats.org/presentationml/2006/main">
  <p:tag name="SLIDO_ELEMENT" val="title"/>
</p:tagLst>
</file>

<file path=ppt/tags/tag21.xml><?xml version="1.0" encoding="utf-8"?>
<p:tagLst xmlns:a="http://schemas.openxmlformats.org/drawingml/2006/main" xmlns:r="http://schemas.openxmlformats.org/officeDocument/2006/relationships" xmlns:p="http://schemas.openxmlformats.org/presentationml/2006/main">
  <p:tag name="SLIDO_ELEMENT" val="footer"/>
</p:tagLst>
</file>

<file path=ppt/tags/tag22.xml><?xml version="1.0" encoding="utf-8"?>
<p:tagLst xmlns:a="http://schemas.openxmlformats.org/drawingml/2006/main" xmlns:r="http://schemas.openxmlformats.org/officeDocument/2006/relationships" xmlns:p="http://schemas.openxmlformats.org/presentationml/2006/main">
  <p:tag name="SLIDO_METADATA" val="eyJUaW1lc3RhbXAiOjE2NTYwMDE5NDZ9"/>
  <p:tag name="SLIDO_TYPE" val="SlidoPoll"/>
  <p:tag name="SLIDO_POLL_UUID" val="287b79f1-0c37-415c-92df-7078c04d9d6a"/>
  <p:tag name="SLIDO_TIMELINE" val="W3sicG9sbFF1ZXN0aW9uVXVpZCI6ImU3ZGNlZTJhLTYzMmEtNGJmNi1hMmQwLWQ4MjU2YWZmMGJkMyIsInNob3dSZXN1bHRzIjp0cnVlLCJzaG93Q29ycmVjdEFuc3dlcnMiOmZhbHNlLCJ2b3RpbmdMb2NrZWQiOmZhbHNlfV0="/>
</p:tagLst>
</file>

<file path=ppt/tags/tag23.xml><?xml version="1.0" encoding="utf-8"?>
<p:tagLst xmlns:a="http://schemas.openxmlformats.org/drawingml/2006/main" xmlns:r="http://schemas.openxmlformats.org/officeDocument/2006/relationships" xmlns:p="http://schemas.openxmlformats.org/presentationml/2006/main">
  <p:tag name="SLIDO_ELEMENT" val="logo"/>
</p:tagLst>
</file>

<file path=ppt/tags/tag2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25.xml><?xml version="1.0" encoding="utf-8"?>
<p:tagLst xmlns:a="http://schemas.openxmlformats.org/drawingml/2006/main" xmlns:r="http://schemas.openxmlformats.org/officeDocument/2006/relationships" xmlns:p="http://schemas.openxmlformats.org/presentationml/2006/main">
  <p:tag name="SLIDO_ELEMENT" val="title"/>
</p:tagLst>
</file>

<file path=ppt/tags/tag26.xml><?xml version="1.0" encoding="utf-8"?>
<p:tagLst xmlns:a="http://schemas.openxmlformats.org/drawingml/2006/main" xmlns:r="http://schemas.openxmlformats.org/officeDocument/2006/relationships" xmlns:p="http://schemas.openxmlformats.org/presentationml/2006/main">
  <p:tag name="SLIDO_ELEMENT" val="footer"/>
</p:tagLst>
</file>

<file path=ppt/tags/tag27.xml><?xml version="1.0" encoding="utf-8"?>
<p:tagLst xmlns:a="http://schemas.openxmlformats.org/drawingml/2006/main" xmlns:r="http://schemas.openxmlformats.org/officeDocument/2006/relationships" xmlns:p="http://schemas.openxmlformats.org/presentationml/2006/main">
  <p:tag name="SLIDO_METADATA" val="eyJUaW1lc3RhbXAiOjE2NTYwMDI4NTd9"/>
  <p:tag name="SLIDO_TYPE" val="SlidoPoll"/>
  <p:tag name="SLIDO_POLL_UUID" val="edec4e45-be95-4387-8c03-dc86e6f1916a"/>
  <p:tag name="SLIDO_TIMELINE" val="W3sicG9sbFF1ZXN0aW9uVXVpZCI6IjBmN2Y1MWRjLWJmZTUtNGMzMy1iODY4LTkxMWJkNjljZjM1ZCIsInNob3dSZXN1bHRzIjp0cnVlLCJzaG93Q29ycmVjdEFuc3dlcnMiOmZhbHNlLCJ2b3RpbmdMb2NrZWQiOmZhbHNlfV0="/>
</p:tagLst>
</file>

<file path=ppt/tags/tag28.xml><?xml version="1.0" encoding="utf-8"?>
<p:tagLst xmlns:a="http://schemas.openxmlformats.org/drawingml/2006/main" xmlns:r="http://schemas.openxmlformats.org/officeDocument/2006/relationships" xmlns:p="http://schemas.openxmlformats.org/presentationml/2006/main">
  <p:tag name="SLIDO_ELEMENT" val="logo"/>
</p:tagLst>
</file>

<file path=ppt/tags/tag2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30.xml><?xml version="1.0" encoding="utf-8"?>
<p:tagLst xmlns:a="http://schemas.openxmlformats.org/drawingml/2006/main" xmlns:r="http://schemas.openxmlformats.org/officeDocument/2006/relationships" xmlns:p="http://schemas.openxmlformats.org/presentationml/2006/main">
  <p:tag name="SLIDO_ELEMENT" val="title"/>
</p:tagLst>
</file>

<file path=ppt/tags/tag31.xml><?xml version="1.0" encoding="utf-8"?>
<p:tagLst xmlns:a="http://schemas.openxmlformats.org/drawingml/2006/main" xmlns:r="http://schemas.openxmlformats.org/officeDocument/2006/relationships" xmlns:p="http://schemas.openxmlformats.org/presentationml/2006/main">
  <p:tag name="SLIDO_ELEMENT" val="footer"/>
</p:tagLst>
</file>

<file path=ppt/tags/tag32.xml><?xml version="1.0" encoding="utf-8"?>
<p:tagLst xmlns:a="http://schemas.openxmlformats.org/drawingml/2006/main" xmlns:r="http://schemas.openxmlformats.org/officeDocument/2006/relationships" xmlns:p="http://schemas.openxmlformats.org/presentationml/2006/main">
  <p:tag name="SLIDO_METADATA" val="eyJUaW1lc3RhbXAiOjE2NTYwNzIxMTF9"/>
  <p:tag name="SLIDO_TYPE" val="SlidoPoll"/>
  <p:tag name="SLIDO_POLL_UUID" val="36b1aa7e-6ada-4dee-91ff-f7333257774a"/>
  <p:tag name="SLIDO_TIMELINE" val="W3sicG9sbFF1ZXN0aW9uVXVpZCI6Ijg4YmY3M2Y2LTE1MzctNGZkNy04MjE5LTc3MDE5NWY4ZTc4ZCIsInNob3dSZXN1bHRzIjp0cnVlLCJzaG93Q29ycmVjdEFuc3dlcnMiOmZhbHNlLCJ2b3RpbmdMb2NrZWQiOmZhbHNlfV0="/>
</p:tagLst>
</file>

<file path=ppt/tags/tag33.xml><?xml version="1.0" encoding="utf-8"?>
<p:tagLst xmlns:a="http://schemas.openxmlformats.org/drawingml/2006/main" xmlns:r="http://schemas.openxmlformats.org/officeDocument/2006/relationships" xmlns:p="http://schemas.openxmlformats.org/presentationml/2006/main">
  <p:tag name="SLIDO_ELEMENT" val="logo"/>
</p:tagLst>
</file>

<file path=ppt/tags/tag3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35.xml><?xml version="1.0" encoding="utf-8"?>
<p:tagLst xmlns:a="http://schemas.openxmlformats.org/drawingml/2006/main" xmlns:r="http://schemas.openxmlformats.org/officeDocument/2006/relationships" xmlns:p="http://schemas.openxmlformats.org/presentationml/2006/main">
  <p:tag name="SLIDO_ELEMENT" val="title"/>
</p:tagLst>
</file>

<file path=ppt/tags/tag36.xml><?xml version="1.0" encoding="utf-8"?>
<p:tagLst xmlns:a="http://schemas.openxmlformats.org/drawingml/2006/main" xmlns:r="http://schemas.openxmlformats.org/officeDocument/2006/relationships" xmlns:p="http://schemas.openxmlformats.org/presentationml/2006/main">
  <p:tag name="SLIDO_ELEMENT" val="footer"/>
</p:tagLst>
</file>

<file path=ppt/tags/tag37.xml><?xml version="1.0" encoding="utf-8"?>
<p:tagLst xmlns:a="http://schemas.openxmlformats.org/drawingml/2006/main" xmlns:r="http://schemas.openxmlformats.org/officeDocument/2006/relationships" xmlns:p="http://schemas.openxmlformats.org/presentationml/2006/main">
  <p:tag name="SLIDO_METADATA" val="eyJUaW1lc3RhbXAiOjE2NTYwNzIxNTd9"/>
  <p:tag name="SLIDO_TYPE" val="SlidoPoll"/>
  <p:tag name="SLIDO_POLL_UUID" val="27e19502-3fb0-4c88-aecc-8aeaab2a6ccf"/>
  <p:tag name="SLIDO_TIMELINE" val="W3sicG9sbFF1ZXN0aW9uVXVpZCI6IjQwMjgwZDEyLTc0ZjktNDIxYy05OTljLTY5N2E5Mzg0Y2QyYiIsInNob3dSZXN1bHRzIjp0cnVlLCJzaG93Q29ycmVjdEFuc3dlcnMiOmZhbHNlLCJ2b3RpbmdMb2NrZWQiOmZhbHNlfV0="/>
</p:tagLst>
</file>

<file path=ppt/tags/tag38.xml><?xml version="1.0" encoding="utf-8"?>
<p:tagLst xmlns:a="http://schemas.openxmlformats.org/drawingml/2006/main" xmlns:r="http://schemas.openxmlformats.org/officeDocument/2006/relationships" xmlns:p="http://schemas.openxmlformats.org/presentationml/2006/main">
  <p:tag name="SLIDO_ELEMENT" val="logo"/>
</p:tagLst>
</file>

<file path=ppt/tags/tag3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40.xml><?xml version="1.0" encoding="utf-8"?>
<p:tagLst xmlns:a="http://schemas.openxmlformats.org/drawingml/2006/main" xmlns:r="http://schemas.openxmlformats.org/officeDocument/2006/relationships" xmlns:p="http://schemas.openxmlformats.org/presentationml/2006/main">
  <p:tag name="SLIDO_ELEMENT" val="title"/>
</p:tagLst>
</file>

<file path=ppt/tags/tag41.xml><?xml version="1.0" encoding="utf-8"?>
<p:tagLst xmlns:a="http://schemas.openxmlformats.org/drawingml/2006/main" xmlns:r="http://schemas.openxmlformats.org/officeDocument/2006/relationships" xmlns:p="http://schemas.openxmlformats.org/presentationml/2006/main">
  <p:tag name="SLIDO_ELEMENT" val="footer"/>
</p:tagLst>
</file>

<file path=ppt/tags/tag42.xml><?xml version="1.0" encoding="utf-8"?>
<p:tagLst xmlns:a="http://schemas.openxmlformats.org/drawingml/2006/main" xmlns:r="http://schemas.openxmlformats.org/officeDocument/2006/relationships" xmlns:p="http://schemas.openxmlformats.org/presentationml/2006/main">
  <p:tag name="SLIDO_METADATA" val="eyJUaW1lc3RhbXAiOjE2NTU5OTM0NDN9"/>
  <p:tag name="SLIDO_TYPE" val="SlidoPoll"/>
  <p:tag name="SLIDO_POLL_UUID" val="61e28bf0-4cad-4789-89eb-3451514c6733"/>
  <p:tag name="SLIDO_TIMELINE" val="W3sicG9sbFF1ZXN0aW9uVXVpZCI6ImY0MmUyOTA4LTAxZjItNGI2Ny1iZDNmLTBhN2MxODZkYjZiMiIsInNob3dSZXN1bHRzIjp0cnVlLCJzaG93Q29ycmVjdEFuc3dlcnMiOmZhbHNlLCJ2b3RpbmdMb2NrZWQiOmZhbHNlfV0="/>
</p:tagLst>
</file>

<file path=ppt/tags/tag43.xml><?xml version="1.0" encoding="utf-8"?>
<p:tagLst xmlns:a="http://schemas.openxmlformats.org/drawingml/2006/main" xmlns:r="http://schemas.openxmlformats.org/officeDocument/2006/relationships" xmlns:p="http://schemas.openxmlformats.org/presentationml/2006/main">
  <p:tag name="SLIDO_ELEMENT" val="logo"/>
</p:tagLst>
</file>

<file path=ppt/tags/tag4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5.xml><?xml version="1.0" encoding="utf-8"?>
<p:tagLst xmlns:a="http://schemas.openxmlformats.org/drawingml/2006/main" xmlns:r="http://schemas.openxmlformats.org/officeDocument/2006/relationships" xmlns:p="http://schemas.openxmlformats.org/presentationml/2006/main">
  <p:tag name="SLIDO_ELEMENT" val="title"/>
</p:tagLst>
</file>

<file path=ppt/tags/tag46.xml><?xml version="1.0" encoding="utf-8"?>
<p:tagLst xmlns:a="http://schemas.openxmlformats.org/drawingml/2006/main" xmlns:r="http://schemas.openxmlformats.org/officeDocument/2006/relationships" xmlns:p="http://schemas.openxmlformats.org/presentationml/2006/main">
  <p:tag name="SLIDO_ELEMENT" val="footer"/>
</p:tagLst>
</file>

<file path=ppt/tags/tag47.xml><?xml version="1.0" encoding="utf-8"?>
<p:tagLst xmlns:a="http://schemas.openxmlformats.org/drawingml/2006/main" xmlns:r="http://schemas.openxmlformats.org/officeDocument/2006/relationships" xmlns:p="http://schemas.openxmlformats.org/presentationml/2006/main">
  <p:tag name="SLIDO_METADATA" val="eyJUaW1lc3RhbXAiOjE2NTU5OTM1MTR9"/>
  <p:tag name="SLIDO_TYPE" val="SlidoPoll"/>
  <p:tag name="SLIDO_POLL_UUID" val="a257ea94-ad0a-428a-9df9-c99b53b0d843"/>
  <p:tag name="SLIDO_TIMELINE" val="W3sicG9sbFF1ZXN0aW9uVXVpZCI6IjBlNmVjZGRlLTIyZDMtNDA0Ny04ZWRiLWVlZDZlZGI3ZTQ5NSIsInNob3dSZXN1bHRzIjp0cnVlLCJzaG93Q29ycmVjdEFuc3dlcnMiOmZhbHNlLCJ2b3RpbmdMb2NrZWQiOmZhbHNlfV0="/>
</p:tagLst>
</file>

<file path=ppt/tags/tag48.xml><?xml version="1.0" encoding="utf-8"?>
<p:tagLst xmlns:a="http://schemas.openxmlformats.org/drawingml/2006/main" xmlns:r="http://schemas.openxmlformats.org/officeDocument/2006/relationships" xmlns:p="http://schemas.openxmlformats.org/presentationml/2006/main">
  <p:tag name="SLIDO_ELEMENT" val="logo"/>
</p:tagLst>
</file>

<file path=ppt/tags/tag4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50.xml><?xml version="1.0" encoding="utf-8"?>
<p:tagLst xmlns:a="http://schemas.openxmlformats.org/drawingml/2006/main" xmlns:r="http://schemas.openxmlformats.org/officeDocument/2006/relationships" xmlns:p="http://schemas.openxmlformats.org/presentationml/2006/main">
  <p:tag name="SLIDO_ELEMENT" val="title"/>
</p:tagLst>
</file>

<file path=ppt/tags/tag51.xml><?xml version="1.0" encoding="utf-8"?>
<p:tagLst xmlns:a="http://schemas.openxmlformats.org/drawingml/2006/main" xmlns:r="http://schemas.openxmlformats.org/officeDocument/2006/relationships" xmlns:p="http://schemas.openxmlformats.org/presentationml/2006/main">
  <p:tag name="SLIDO_ELEMENT" val="footer"/>
</p:tagLst>
</file>

<file path=ppt/tags/tag52.xml><?xml version="1.0" encoding="utf-8"?>
<p:tagLst xmlns:a="http://schemas.openxmlformats.org/drawingml/2006/main" xmlns:r="http://schemas.openxmlformats.org/officeDocument/2006/relationships" xmlns:p="http://schemas.openxmlformats.org/presentationml/2006/main">
  <p:tag name="SLIDO_METADATA" val="eyJUaW1lc3RhbXAiOjE2NTU5OTM3ODJ9"/>
  <p:tag name="SLIDO_TYPE" val="SlidoPoll"/>
  <p:tag name="SLIDO_POLL_UUID" val="e35c7dd4-f762-41fd-b95e-a274e5ba6e29"/>
  <p:tag name="SLIDO_TIMELINE" val="W3sicG9sbFF1ZXN0aW9uVXVpZCI6ImYwNDZiNWJmLTgzMmUtNGQyMi1iZDcyLWZlN2MxOTU0ZDRiOCIsInNob3dSZXN1bHRzIjp0cnVlLCJzaG93Q29ycmVjdEFuc3dlcnMiOmZhbHNlLCJ2b3RpbmdMb2NrZWQiOmZhbHNlfV0="/>
</p:tagLst>
</file>

<file path=ppt/tags/tag53.xml><?xml version="1.0" encoding="utf-8"?>
<p:tagLst xmlns:a="http://schemas.openxmlformats.org/drawingml/2006/main" xmlns:r="http://schemas.openxmlformats.org/officeDocument/2006/relationships" xmlns:p="http://schemas.openxmlformats.org/presentationml/2006/main">
  <p:tag name="SLIDO_ELEMENT" val="logo"/>
</p:tagLst>
</file>

<file path=ppt/tags/tag54.xml><?xml version="1.0" encoding="utf-8"?>
<p:tagLst xmlns:a="http://schemas.openxmlformats.org/drawingml/2006/main" xmlns:r="http://schemas.openxmlformats.org/officeDocument/2006/relationships" xmlns:p="http://schemas.openxmlformats.org/presentationml/2006/main">
  <p:tag name="SLIDO_ELEMENT" val="title"/>
</p:tagLst>
</file>

<file path=ppt/tags/tag55.xml><?xml version="1.0" encoding="utf-8"?>
<p:tagLst xmlns:a="http://schemas.openxmlformats.org/drawingml/2006/main" xmlns:r="http://schemas.openxmlformats.org/officeDocument/2006/relationships" xmlns:p="http://schemas.openxmlformats.org/presentationml/2006/main">
  <p:tag name="SLIDO_ELEMENT" val="footer"/>
</p:tagLst>
</file>

<file path=ppt/tags/tag5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7.xml><?xml version="1.0" encoding="utf-8"?>
<p:tagLst xmlns:a="http://schemas.openxmlformats.org/drawingml/2006/main" xmlns:r="http://schemas.openxmlformats.org/officeDocument/2006/relationships" xmlns:p="http://schemas.openxmlformats.org/presentationml/2006/main">
  <p:tag name="SLIDO_METADATA" val="eyJUaW1lc3RhbXAiOjE2OTU4MDU2MzR9"/>
  <p:tag name="SLIDO_TYPE" val="SlidoPoll"/>
  <p:tag name="SLIDO_POLL_UUID" val="5321c819-6d28-4666-8433-c259b4efa001"/>
  <p:tag name="SLIDO_TIMELINE" val="W3sicG9sbFF1ZXN0aW9uVXVpZCI6IjcwNWNhODc5LTcyN2MtNDA0Mi04YzQzLWU2Mjc3ZDhlOWE2ZCIsInNob3dSZXN1bHRzIjp0cnVlLCJzaG93Q29ycmVjdEFuc3dlcnMiOmZhbHNlLCJ2b3RpbmdMb2NrZWQiOmZhbHNlfV0="/>
</p:tagLst>
</file>

<file path=ppt/tags/tag58.xml><?xml version="1.0" encoding="utf-8"?>
<p:tagLst xmlns:a="http://schemas.openxmlformats.org/drawingml/2006/main" xmlns:r="http://schemas.openxmlformats.org/officeDocument/2006/relationships" xmlns:p="http://schemas.openxmlformats.org/presentationml/2006/main">
  <p:tag name="SLIDO_ELEMENT" val="logo"/>
</p:tagLst>
</file>

<file path=ppt/tags/tag59.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ags/tag60.xml><?xml version="1.0" encoding="utf-8"?>
<p:tagLst xmlns:a="http://schemas.openxmlformats.org/drawingml/2006/main" xmlns:r="http://schemas.openxmlformats.org/officeDocument/2006/relationships" xmlns:p="http://schemas.openxmlformats.org/presentationml/2006/main">
  <p:tag name="SLIDO_ELEMENT" val="footer"/>
</p:tagLst>
</file>

<file path=ppt/tags/tag6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62.xml><?xml version="1.0" encoding="utf-8"?>
<p:tagLst xmlns:a="http://schemas.openxmlformats.org/drawingml/2006/main" xmlns:r="http://schemas.openxmlformats.org/officeDocument/2006/relationships" xmlns:p="http://schemas.openxmlformats.org/presentationml/2006/main">
  <p:tag name="SLIDO_METADATA" val="eyJUaW1lc3RhbXAiOjE2NTU5OTM5ODZ9"/>
  <p:tag name="SLIDO_TYPE" val="SlidoPoll"/>
  <p:tag name="SLIDO_POLL_UUID" val="d1f69a2d-8499-4b4e-94be-6f7eed5b1754"/>
  <p:tag name="SLIDO_TIMELINE" val="W3sicG9sbFF1ZXN0aW9uVXVpZCI6IjZlMmJjYWIyLTY3NGItNGM5Yi04YWFjLTE3Yjk4OTg4ZGI2YyIsInNob3dSZXN1bHRzIjp0cnVlLCJzaG93Q29ycmVjdEFuc3dlcnMiOmZhbHNlLCJ2b3RpbmdMb2NrZWQiOmZhbHNlfV0="/>
</p:tagLst>
</file>

<file path=ppt/tags/tag63.xml><?xml version="1.0" encoding="utf-8"?>
<p:tagLst xmlns:a="http://schemas.openxmlformats.org/drawingml/2006/main" xmlns:r="http://schemas.openxmlformats.org/officeDocument/2006/relationships" xmlns:p="http://schemas.openxmlformats.org/presentationml/2006/main">
  <p:tag name="SLIDO_ELEMENT" val="logo"/>
</p:tagLst>
</file>

<file path=ppt/tags/tag6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65.xml><?xml version="1.0" encoding="utf-8"?>
<p:tagLst xmlns:a="http://schemas.openxmlformats.org/drawingml/2006/main" xmlns:r="http://schemas.openxmlformats.org/officeDocument/2006/relationships" xmlns:p="http://schemas.openxmlformats.org/presentationml/2006/main">
  <p:tag name="SLIDO_ELEMENT" val="title"/>
</p:tagLst>
</file>

<file path=ppt/tags/tag66.xml><?xml version="1.0" encoding="utf-8"?>
<p:tagLst xmlns:a="http://schemas.openxmlformats.org/drawingml/2006/main" xmlns:r="http://schemas.openxmlformats.org/officeDocument/2006/relationships" xmlns:p="http://schemas.openxmlformats.org/presentationml/2006/main">
  <p:tag name="SLIDO_ELEMENT" val="footer"/>
</p:tagLst>
</file>

<file path=ppt/tags/tag67.xml><?xml version="1.0" encoding="utf-8"?>
<p:tagLst xmlns:a="http://schemas.openxmlformats.org/drawingml/2006/main" xmlns:r="http://schemas.openxmlformats.org/officeDocument/2006/relationships" xmlns:p="http://schemas.openxmlformats.org/presentationml/2006/main">
  <p:tag name="SLIDO_METADATA" val="eyJUaW1lc3RhbXAiOjE2NTU5OTQyMjd9"/>
  <p:tag name="SLIDO_TYPE" val="SlidoPoll"/>
  <p:tag name="SLIDO_POLL_UUID" val="e6bf74ee-74e3-4adb-9c88-94321ba7b8d9"/>
  <p:tag name="SLIDO_TIMELINE" val="W3sicG9sbFF1ZXN0aW9uVXVpZCI6ImU5YjNmNTk4LWVlMzgtNGU0ZS1iNGZlLTc4ZGUwMWYzNjA3NCIsInNob3dSZXN1bHRzIjp0cnVlLCJzaG93Q29ycmVjdEFuc3dlcnMiOmZhbHNlLCJ2b3RpbmdMb2NrZWQiOmZhbHNlfV0="/>
</p:tagLst>
</file>

<file path=ppt/tags/tag68.xml><?xml version="1.0" encoding="utf-8"?>
<p:tagLst xmlns:a="http://schemas.openxmlformats.org/drawingml/2006/main" xmlns:r="http://schemas.openxmlformats.org/officeDocument/2006/relationships" xmlns:p="http://schemas.openxmlformats.org/presentationml/2006/main">
  <p:tag name="SLIDO_ELEMENT" val="logo"/>
</p:tagLst>
</file>

<file path=ppt/tags/tag6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2NTYwNzQ3MTh9"/>
  <p:tag name="SLIDO_TYPE" val="SlidoPoll"/>
  <p:tag name="SLIDO_POLL_UUID" val="805b8399-8ff4-410b-85f1-54f53d04e039"/>
  <p:tag name="SLIDO_TIMELINE" val="W3sicG9sbFF1ZXN0aW9uVXVpZCI6ImY4NWFkYTg1LTYyNmYtNGEyNC05NmM4LTE3MzgwMGM4ZjQ1MCIsInNob3dSZXN1bHRzIjp0cnVlLCJzaG93Q29ycmVjdEFuc3dlcnMiOmZhbHNlLCJ2b3RpbmdMb2NrZWQiOmZhbHNlfV0="/>
</p:tagLst>
</file>

<file path=ppt/tags/tag70.xml><?xml version="1.0" encoding="utf-8"?>
<p:tagLst xmlns:a="http://schemas.openxmlformats.org/drawingml/2006/main" xmlns:r="http://schemas.openxmlformats.org/officeDocument/2006/relationships" xmlns:p="http://schemas.openxmlformats.org/presentationml/2006/main">
  <p:tag name="SLIDO_ELEMENT" val="title"/>
</p:tagLst>
</file>

<file path=ppt/tags/tag71.xml><?xml version="1.0" encoding="utf-8"?>
<p:tagLst xmlns:a="http://schemas.openxmlformats.org/drawingml/2006/main" xmlns:r="http://schemas.openxmlformats.org/officeDocument/2006/relationships" xmlns:p="http://schemas.openxmlformats.org/presentationml/2006/main">
  <p:tag name="SLIDO_ELEMENT" val="footer"/>
</p:tagLst>
</file>

<file path=ppt/tags/tag72.xml><?xml version="1.0" encoding="utf-8"?>
<p:tagLst xmlns:a="http://schemas.openxmlformats.org/drawingml/2006/main" xmlns:r="http://schemas.openxmlformats.org/officeDocument/2006/relationships" xmlns:p="http://schemas.openxmlformats.org/presentationml/2006/main">
  <p:tag name="SLIDO_METADATA" val="eyJUaW1lc3RhbXAiOjE2NTU5OTQzMTR9"/>
  <p:tag name="SLIDO_TYPE" val="SlidoPoll"/>
  <p:tag name="SLIDO_POLL_UUID" val="a5f2592a-fe52-4a3c-a778-b623f1d655b6"/>
  <p:tag name="SLIDO_TIMELINE" val="W3sicG9sbFF1ZXN0aW9uVXVpZCI6ImQxMGFiNWM4LWNlODEtNDljOC1iOGQ0LTQ2ZjAyNmI0ZDIxMSIsInNob3dSZXN1bHRzIjp0cnVlLCJzaG93Q29ycmVjdEFuc3dlcnMiOmZhbHNlLCJ2b3RpbmdMb2NrZWQiOmZhbHNlfV0="/>
</p:tagLst>
</file>

<file path=ppt/tags/tag73.xml><?xml version="1.0" encoding="utf-8"?>
<p:tagLst xmlns:a="http://schemas.openxmlformats.org/drawingml/2006/main" xmlns:r="http://schemas.openxmlformats.org/officeDocument/2006/relationships" xmlns:p="http://schemas.openxmlformats.org/presentationml/2006/main">
  <p:tag name="SLIDO_ELEMENT" val="logo"/>
</p:tagLst>
</file>

<file path=ppt/tags/tag7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5.xml><?xml version="1.0" encoding="utf-8"?>
<p:tagLst xmlns:a="http://schemas.openxmlformats.org/drawingml/2006/main" xmlns:r="http://schemas.openxmlformats.org/officeDocument/2006/relationships" xmlns:p="http://schemas.openxmlformats.org/presentationml/2006/main">
  <p:tag name="SLIDO_ELEMENT" val="title"/>
</p:tagLst>
</file>

<file path=ppt/tags/tag76.xml><?xml version="1.0" encoding="utf-8"?>
<p:tagLst xmlns:a="http://schemas.openxmlformats.org/drawingml/2006/main" xmlns:r="http://schemas.openxmlformats.org/officeDocument/2006/relationships" xmlns:p="http://schemas.openxmlformats.org/presentationml/2006/main">
  <p:tag name="SLIDO_ELEMENT" val="footer"/>
</p:tagLst>
</file>

<file path=ppt/tags/tag77.xml><?xml version="1.0" encoding="utf-8"?>
<p:tagLst xmlns:a="http://schemas.openxmlformats.org/drawingml/2006/main" xmlns:r="http://schemas.openxmlformats.org/officeDocument/2006/relationships" xmlns:p="http://schemas.openxmlformats.org/presentationml/2006/main">
  <p:tag name="SLIDO_METADATA" val="eyJUaW1lc3RhbXAiOjE2NTU5OTQ0MTd9"/>
  <p:tag name="SLIDO_TYPE" val="SlidoPoll"/>
  <p:tag name="SLIDO_POLL_UUID" val="329be2ce-46f9-4315-8ecf-2aec942ecb0b"/>
  <p:tag name="SLIDO_TIMELINE" val="W3sicG9sbFF1ZXN0aW9uVXVpZCI6ImVkZGQxOTE4LWY5MzUtNDJmYy1iNmYxLTE4MWM5ZTE5MTY5YiIsInNob3dSZXN1bHRzIjp0cnVlLCJzaG93Q29ycmVjdEFuc3dlcnMiOmZhbHNlLCJ2b3RpbmdMb2NrZWQiOmZhbHNlfV0="/>
</p:tagLst>
</file>

<file path=ppt/tags/tag78.xml><?xml version="1.0" encoding="utf-8"?>
<p:tagLst xmlns:a="http://schemas.openxmlformats.org/drawingml/2006/main" xmlns:r="http://schemas.openxmlformats.org/officeDocument/2006/relationships" xmlns:p="http://schemas.openxmlformats.org/presentationml/2006/main">
  <p:tag name="SLIDO_ELEMENT" val="logo"/>
</p:tagLst>
</file>

<file path=ppt/tags/tag7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80.xml><?xml version="1.0" encoding="utf-8"?>
<p:tagLst xmlns:a="http://schemas.openxmlformats.org/drawingml/2006/main" xmlns:r="http://schemas.openxmlformats.org/officeDocument/2006/relationships" xmlns:p="http://schemas.openxmlformats.org/presentationml/2006/main">
  <p:tag name="SLIDO_ELEMENT" val="title"/>
</p:tagLst>
</file>

<file path=ppt/tags/tag81.xml><?xml version="1.0" encoding="utf-8"?>
<p:tagLst xmlns:a="http://schemas.openxmlformats.org/drawingml/2006/main" xmlns:r="http://schemas.openxmlformats.org/officeDocument/2006/relationships" xmlns:p="http://schemas.openxmlformats.org/presentationml/2006/main">
  <p:tag name="SLIDO_ELEMENT" val="footer"/>
</p:tagLst>
</file>

<file path=ppt/tags/tag82.xml><?xml version="1.0" encoding="utf-8"?>
<p:tagLst xmlns:a="http://schemas.openxmlformats.org/drawingml/2006/main" xmlns:r="http://schemas.openxmlformats.org/officeDocument/2006/relationships" xmlns:p="http://schemas.openxmlformats.org/presentationml/2006/main">
  <p:tag name="SLIDO_METADATA" val="eyJUaW1lc3RhbXAiOjE2NTU5OTQ1NTF9"/>
  <p:tag name="SLIDO_TYPE" val="SlidoPoll"/>
  <p:tag name="SLIDO_POLL_UUID" val="9b2f5828-adae-4d88-876f-502c0b5eba7f"/>
  <p:tag name="SLIDO_TIMELINE" val="W3sicG9sbFF1ZXN0aW9uVXVpZCI6IjMxYWM3MDdiLWJkMDMtNDQyNS1iYmM3LWM4MGYzYTkzZDI1NCIsInNob3dSZXN1bHRzIjp0cnVlLCJzaG93Q29ycmVjdEFuc3dlcnMiOmZhbHNlLCJ2b3RpbmdMb2NrZWQiOmZhbHNlfV0="/>
</p:tagLst>
</file>

<file path=ppt/tags/tag83.xml><?xml version="1.0" encoding="utf-8"?>
<p:tagLst xmlns:a="http://schemas.openxmlformats.org/drawingml/2006/main" xmlns:r="http://schemas.openxmlformats.org/officeDocument/2006/relationships" xmlns:p="http://schemas.openxmlformats.org/presentationml/2006/main">
  <p:tag name="SLIDO_ELEMENT" val="logo"/>
</p:tagLst>
</file>

<file path=ppt/tags/tag8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85.xml><?xml version="1.0" encoding="utf-8"?>
<p:tagLst xmlns:a="http://schemas.openxmlformats.org/drawingml/2006/main" xmlns:r="http://schemas.openxmlformats.org/officeDocument/2006/relationships" xmlns:p="http://schemas.openxmlformats.org/presentationml/2006/main">
  <p:tag name="SLIDO_ELEMENT" val="title"/>
</p:tagLst>
</file>

<file path=ppt/tags/tag86.xml><?xml version="1.0" encoding="utf-8"?>
<p:tagLst xmlns:a="http://schemas.openxmlformats.org/drawingml/2006/main" xmlns:r="http://schemas.openxmlformats.org/officeDocument/2006/relationships" xmlns:p="http://schemas.openxmlformats.org/presentationml/2006/main">
  <p:tag name="SLIDO_ELEMENT" val="footer"/>
</p:tagLst>
</file>

<file path=ppt/tags/tag87.xml><?xml version="1.0" encoding="utf-8"?>
<p:tagLst xmlns:a="http://schemas.openxmlformats.org/drawingml/2006/main" xmlns:r="http://schemas.openxmlformats.org/officeDocument/2006/relationships" xmlns:p="http://schemas.openxmlformats.org/presentationml/2006/main">
  <p:tag name="SLIDO_METADATA" val="eyJUaW1lc3RhbXAiOjE2NTU5OTQ3NTZ9"/>
  <p:tag name="SLIDO_TYPE" val="SlidoPoll"/>
  <p:tag name="SLIDO_POLL_UUID" val="93c8441c-f27a-4c9e-b62a-23780259209e"/>
  <p:tag name="SLIDO_TIMELINE" val="W3sicG9sbFF1ZXN0aW9uVXVpZCI6IjBjN2MwYmY2LThkYzAtNGI2ZC1iOWU0LTE2NTVmNWE4MTk0MCIsInNob3dSZXN1bHRzIjp0cnVlLCJzaG93Q29ycmVjdEFuc3dlcnMiOmZhbHNlLCJ2b3RpbmdMb2NrZWQiOmZhbHNlfV0="/>
</p:tagLst>
</file>

<file path=ppt/tags/tag88.xml><?xml version="1.0" encoding="utf-8"?>
<p:tagLst xmlns:a="http://schemas.openxmlformats.org/drawingml/2006/main" xmlns:r="http://schemas.openxmlformats.org/officeDocument/2006/relationships" xmlns:p="http://schemas.openxmlformats.org/presentationml/2006/main">
  <p:tag name="SLIDO_ELEMENT" val="logo"/>
</p:tagLst>
</file>

<file path=ppt/tags/tag8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90.xml><?xml version="1.0" encoding="utf-8"?>
<p:tagLst xmlns:a="http://schemas.openxmlformats.org/drawingml/2006/main" xmlns:r="http://schemas.openxmlformats.org/officeDocument/2006/relationships" xmlns:p="http://schemas.openxmlformats.org/presentationml/2006/main">
  <p:tag name="SLIDO_ELEMENT" val="title"/>
</p:tagLst>
</file>

<file path=ppt/tags/tag91.xml><?xml version="1.0" encoding="utf-8"?>
<p:tagLst xmlns:a="http://schemas.openxmlformats.org/drawingml/2006/main" xmlns:r="http://schemas.openxmlformats.org/officeDocument/2006/relationships" xmlns:p="http://schemas.openxmlformats.org/presentationml/2006/main">
  <p:tag name="SLIDO_ELEMENT" val="footer"/>
</p:tagLst>
</file>

<file path=ppt/tags/tag92.xml><?xml version="1.0" encoding="utf-8"?>
<p:tagLst xmlns:a="http://schemas.openxmlformats.org/drawingml/2006/main" xmlns:r="http://schemas.openxmlformats.org/officeDocument/2006/relationships" xmlns:p="http://schemas.openxmlformats.org/presentationml/2006/main">
  <p:tag name="SLIDO_METADATA" val="eyJUaW1lc3RhbXAiOjE2NTU5OTQ5NjZ9"/>
  <p:tag name="SLIDO_TYPE" val="SlidoPoll"/>
  <p:tag name="SLIDO_POLL_UUID" val="96c3c045-2b39-4d96-b13d-d1b1a4cb6298"/>
  <p:tag name="SLIDO_TIMELINE" val="W3sicG9sbFF1ZXN0aW9uVXVpZCI6IjA3YTkxZTBhLTkzOTItNDFmOS05OWI5LTdjZTNlMGZjNGRjOCIsInNob3dSZXN1bHRzIjp0cnVlLCJzaG93Q29ycmVjdEFuc3dlcnMiOmZhbHNlLCJ2b3RpbmdMb2NrZWQiOmZhbHNlfV0="/>
</p:tagLst>
</file>

<file path=ppt/tags/tag93.xml><?xml version="1.0" encoding="utf-8"?>
<p:tagLst xmlns:a="http://schemas.openxmlformats.org/drawingml/2006/main" xmlns:r="http://schemas.openxmlformats.org/officeDocument/2006/relationships" xmlns:p="http://schemas.openxmlformats.org/presentationml/2006/main">
  <p:tag name="SLIDO_ELEMENT" val="logo"/>
</p:tagLst>
</file>

<file path=ppt/tags/tag9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95.xml><?xml version="1.0" encoding="utf-8"?>
<p:tagLst xmlns:a="http://schemas.openxmlformats.org/drawingml/2006/main" xmlns:r="http://schemas.openxmlformats.org/officeDocument/2006/relationships" xmlns:p="http://schemas.openxmlformats.org/presentationml/2006/main">
  <p:tag name="SLIDO_ELEMENT" val="title"/>
</p:tagLst>
</file>

<file path=ppt/tags/tag96.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3DEEC7959FEC459B3C2EED4694D4C1" ma:contentTypeVersion="7" ma:contentTypeDescription="Create a new document." ma:contentTypeScope="" ma:versionID="50bf092e1bc332750620e9ad2a5238c3">
  <xsd:schema xmlns:xsd="http://www.w3.org/2001/XMLSchema" xmlns:xs="http://www.w3.org/2001/XMLSchema" xmlns:p="http://schemas.microsoft.com/office/2006/metadata/properties" xmlns:ns3="f8008a16-dc97-434e-9699-54187cdb904a" xmlns:ns4="a033504d-0e25-4357-84a1-5fdc8396f0a0" targetNamespace="http://schemas.microsoft.com/office/2006/metadata/properties" ma:root="true" ma:fieldsID="3f9bd2709def64c63c0aed7faef15d63" ns3:_="" ns4:_="">
    <xsd:import namespace="f8008a16-dc97-434e-9699-54187cdb904a"/>
    <xsd:import namespace="a033504d-0e25-4357-84a1-5fdc8396f0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008a16-dc97-434e-9699-54187cdb90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33504d-0e25-4357-84a1-5fdc8396f0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207BA1-9E6A-43AA-82BD-F5D2A1275EA3}">
  <ds:schemaRefs>
    <ds:schemaRef ds:uri="http://schemas.microsoft.com/sharepoint/v3/contenttype/forms"/>
  </ds:schemaRefs>
</ds:datastoreItem>
</file>

<file path=customXml/itemProps2.xml><?xml version="1.0" encoding="utf-8"?>
<ds:datastoreItem xmlns:ds="http://schemas.openxmlformats.org/officeDocument/2006/customXml" ds:itemID="{3CEEBA90-786B-425D-A17F-F25EA2D1597A}">
  <ds:schemaRefs>
    <ds:schemaRef ds:uri="http://purl.org/dc/terms/"/>
    <ds:schemaRef ds:uri="http://schemas.microsoft.com/office/2006/documentManagement/types"/>
    <ds:schemaRef ds:uri="f8008a16-dc97-434e-9699-54187cdb904a"/>
    <ds:schemaRef ds:uri="http://schemas.microsoft.com/office/infopath/2007/PartnerControls"/>
    <ds:schemaRef ds:uri="http://purl.org/dc/elements/1.1/"/>
    <ds:schemaRef ds:uri="http://www.w3.org/XML/1998/namespace"/>
    <ds:schemaRef ds:uri="http://schemas.microsoft.com/office/2006/metadata/properties"/>
    <ds:schemaRef ds:uri="http://schemas.openxmlformats.org/package/2006/metadata/core-properties"/>
    <ds:schemaRef ds:uri="a033504d-0e25-4357-84a1-5fdc8396f0a0"/>
    <ds:schemaRef ds:uri="http://purl.org/dc/dcmitype/"/>
  </ds:schemaRefs>
</ds:datastoreItem>
</file>

<file path=customXml/itemProps3.xml><?xml version="1.0" encoding="utf-8"?>
<ds:datastoreItem xmlns:ds="http://schemas.openxmlformats.org/officeDocument/2006/customXml" ds:itemID="{C8FE181A-95BE-4523-A7E1-CE30B85BCF14}">
  <ds:schemaRefs>
    <ds:schemaRef ds:uri="a033504d-0e25-4357-84a1-5fdc8396f0a0"/>
    <ds:schemaRef ds:uri="f8008a16-dc97-434e-9699-54187cdb90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Retrospect</Template>
  <TotalTime>2706</TotalTime>
  <Words>2047</Words>
  <Application>Microsoft Office PowerPoint</Application>
  <PresentationFormat>Widescreen</PresentationFormat>
  <Paragraphs>301</Paragraphs>
  <Slides>81</Slides>
  <Notes>47</Notes>
  <HiddenSlides>8</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81</vt:i4>
      </vt:variant>
    </vt:vector>
  </HeadingPairs>
  <TitlesOfParts>
    <vt:vector size="98" baseType="lpstr">
      <vt:lpstr>Arial</vt:lpstr>
      <vt:lpstr>Avenir</vt:lpstr>
      <vt:lpstr>Calibri</vt:lpstr>
      <vt:lpstr>Calibri Light</vt:lpstr>
      <vt:lpstr>Caveat</vt:lpstr>
      <vt:lpstr>Garamond</vt:lpstr>
      <vt:lpstr>Lato</vt:lpstr>
      <vt:lpstr>Merriweather</vt:lpstr>
      <vt:lpstr>Noto Sans Symbols</vt:lpstr>
      <vt:lpstr>Raleway</vt:lpstr>
      <vt:lpstr>Roboto</vt:lpstr>
      <vt:lpstr>Roboto Light</vt:lpstr>
      <vt:lpstr>Source Sans Pro</vt:lpstr>
      <vt:lpstr>Verdana</vt:lpstr>
      <vt:lpstr>Wingdings</vt:lpstr>
      <vt:lpstr>Office Theme</vt:lpstr>
      <vt:lpstr>Retrospect</vt:lpstr>
      <vt:lpstr>PowerPoint Presentation</vt:lpstr>
      <vt:lpstr>PowerPoint Presentation</vt:lpstr>
      <vt:lpstr>WorldPop, University of Southampton</vt:lpstr>
      <vt:lpstr>PowerPoint Presentation</vt:lpstr>
      <vt:lpstr>Population data</vt:lpstr>
      <vt:lpstr>PowerPoint Presentation</vt:lpstr>
      <vt:lpstr>PowerPoint Presentation</vt:lpstr>
      <vt:lpstr>PowerPoint Presentation</vt:lpstr>
      <vt:lpstr>PowerPoint Presentation</vt:lpstr>
      <vt:lpstr>PowerPoint Presentation</vt:lpstr>
      <vt:lpstr>What are gridded population estimates?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 gridded population</vt:lpstr>
      <vt:lpstr>         First approach Disaggregating administrative totals    Tutorial: https://github.com/wpgp/top-down-tutorial     </vt:lpstr>
      <vt:lpstr>Example [1|4]</vt:lpstr>
      <vt:lpstr>Example [2|4]</vt:lpstr>
      <vt:lpstr>Example [3|4]</vt:lpstr>
      <vt:lpstr>Example [4|4]</vt:lpstr>
      <vt:lpstr>Limits of available population data</vt:lpstr>
      <vt:lpstr>         Second approach: Predicting population     Tutorial: https://wpgp.github.io/bottom-up-tutorial/    </vt:lpstr>
      <vt:lpstr>PowerPoint Presentation</vt:lpstr>
      <vt:lpstr>PowerPoint Presentation</vt:lpstr>
      <vt:lpstr>PowerPoint Presentation</vt:lpstr>
      <vt:lpstr>PowerPoint Presentation</vt:lpstr>
      <vt:lpstr>Modelling logic</vt:lpstr>
      <vt:lpstr>PowerPoint Presentation</vt:lpstr>
      <vt:lpstr>PowerPoint Presentation</vt:lpstr>
      <vt:lpstr>PowerPoint Presentation</vt:lpstr>
      <vt:lpstr>Bayesian modelling</vt:lpstr>
      <vt:lpstr>PowerPoint Presentation</vt:lpstr>
      <vt:lpstr>Learn more about it</vt:lpstr>
      <vt:lpstr>Hierarchical Framework</vt:lpstr>
      <vt:lpstr>PowerPoint Presentation</vt:lpstr>
      <vt:lpstr>PowerPoint Presentation</vt:lpstr>
      <vt:lpstr>PowerPoint Presentation</vt:lpstr>
      <vt:lpstr>Data access</vt:lpstr>
      <vt:lpstr>Where to find it?</vt:lpstr>
      <vt:lpstr>Interactive multilingual app</vt:lpstr>
      <vt:lpstr>Leveraging gridded population</vt:lpstr>
      <vt:lpstr>Field support -  Vaccination microplanning in the DRC</vt:lpstr>
      <vt:lpstr>Health areas</vt:lpstr>
      <vt:lpstr>PowerPoint Presentation</vt:lpstr>
      <vt:lpstr>PowerPoint Presentation</vt:lpstr>
      <vt:lpstr>PowerPoint Presentation</vt:lpstr>
      <vt:lpstr>PowerPoint Presentation</vt:lpstr>
      <vt:lpstr>PowerPoint Presentation</vt:lpstr>
      <vt:lpstr>Integrated catchment areas at 1km radius for fixed and temporary posts – Kashere ward, Akko LGA, Gombe state</vt:lpstr>
      <vt:lpstr>Map tables for estimated total population per catchment area</vt:lpstr>
      <vt:lpstr>  Needs assessment School placement optimisation  in Nigeria</vt:lpstr>
      <vt:lpstr>Kauru, Kaduna </vt:lpstr>
      <vt:lpstr>PowerPoint Presentation</vt:lpstr>
      <vt:lpstr>School Optimisation Tool</vt:lpstr>
      <vt:lpstr>Other use cases</vt:lpstr>
      <vt:lpstr>PowerPoint Presentation</vt:lpstr>
      <vt:lpstr>PowerPoint Presentation</vt:lpstr>
      <vt:lpstr>PowerPoint Presentation</vt:lpstr>
      <vt:lpstr>Hands-on</vt:lpstr>
      <vt:lpstr>The challenge</vt:lpstr>
      <vt:lpstr>Set 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Southampton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POPULATION MODELLING</dc:title>
  <dc:creator>Édith Darin</dc:creator>
  <cp:lastModifiedBy>Edith Darin</cp:lastModifiedBy>
  <cp:revision>27</cp:revision>
  <dcterms:created xsi:type="dcterms:W3CDTF">2022-05-02T12:14:46Z</dcterms:created>
  <dcterms:modified xsi:type="dcterms:W3CDTF">2023-09-27T16:20:04Z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0x0101000F3DEEC7959FEC459B3C2EED4694D4C1</vt:lpwstr>
  </property>
  <property fmtid="{D5CDD505-2E9C-101B-9397-08002B2CF9AE}" pid="3" name="SlidoAppVersion">
    <vt:lpwstr>1.3.2.3021</vt:lpwstr>
  </property>
</Properties>
</file>